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827" y="2324608"/>
            <a:ext cx="3784600" cy="391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9454" y="2723046"/>
            <a:ext cx="4808220" cy="3496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3981" y="33528"/>
            <a:ext cx="2103120" cy="30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316" y="3345212"/>
            <a:ext cx="11508105" cy="153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ccqi.org/imp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332231"/>
            <a:ext cx="11286744" cy="22067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415" y="365125"/>
            <a:ext cx="11167745" cy="2089785"/>
          </a:xfrm>
          <a:custGeom>
            <a:avLst/>
            <a:gdLst/>
            <a:ahLst/>
            <a:cxnLst/>
            <a:rect l="l" t="t" r="r" b="b"/>
            <a:pathLst>
              <a:path w="11167745" h="2089785">
                <a:moveTo>
                  <a:pt x="0" y="0"/>
                </a:moveTo>
                <a:lnTo>
                  <a:pt x="11167447" y="0"/>
                </a:lnTo>
                <a:lnTo>
                  <a:pt x="11167447" y="2089317"/>
                </a:lnTo>
                <a:lnTo>
                  <a:pt x="0" y="20893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903065"/>
            <a:ext cx="3589654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0" i="1" spc="30" dirty="0">
                <a:latin typeface="Calibri Light"/>
                <a:cs typeface="Calibri Light"/>
              </a:rPr>
              <a:t>Welcome </a:t>
            </a:r>
            <a:r>
              <a:rPr sz="3100" b="0" i="1" spc="20" dirty="0">
                <a:latin typeface="Calibri Light"/>
                <a:cs typeface="Calibri Light"/>
              </a:rPr>
              <a:t>to </a:t>
            </a:r>
            <a:r>
              <a:rPr sz="3100" b="0" i="1" spc="40" dirty="0">
                <a:latin typeface="Calibri Light"/>
                <a:cs typeface="Calibri Light"/>
              </a:rPr>
              <a:t>the</a:t>
            </a:r>
            <a:r>
              <a:rPr sz="3100" b="0" i="1" spc="-65" dirty="0">
                <a:latin typeface="Calibri Light"/>
                <a:cs typeface="Calibri Light"/>
              </a:rPr>
              <a:t> </a:t>
            </a:r>
            <a:r>
              <a:rPr sz="3100" b="0" i="1" spc="40" dirty="0">
                <a:latin typeface="Calibri Light"/>
                <a:cs typeface="Calibri Light"/>
              </a:rPr>
              <a:t>LARC</a:t>
            </a:r>
            <a:r>
              <a:rPr sz="3100" b="0" i="1" dirty="0">
                <a:latin typeface="Calibri Light"/>
                <a:cs typeface="Calibri Light"/>
              </a:rPr>
              <a:t> 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1348073"/>
            <a:ext cx="877569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0" i="1" spc="35" dirty="0">
                <a:latin typeface="Calibri Light"/>
                <a:cs typeface="Calibri Light"/>
              </a:rPr>
              <a:t>LS</a:t>
            </a:r>
            <a:r>
              <a:rPr sz="3100" b="0" i="1" spc="-70" dirty="0">
                <a:latin typeface="Calibri Light"/>
                <a:cs typeface="Calibri Light"/>
              </a:rPr>
              <a:t> </a:t>
            </a:r>
            <a:r>
              <a:rPr sz="3100" b="0" i="1" spc="50" dirty="0">
                <a:latin typeface="Calibri Light"/>
                <a:cs typeface="Calibri Light"/>
              </a:rPr>
              <a:t>#3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407" y="1057738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4">
                <a:moveTo>
                  <a:pt x="0" y="0"/>
                </a:moveTo>
                <a:lnTo>
                  <a:pt x="128015" y="0"/>
                </a:lnTo>
                <a:lnTo>
                  <a:pt x="128015" y="704088"/>
                </a:lnTo>
                <a:lnTo>
                  <a:pt x="0" y="704088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5061" y="678262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0"/>
                </a:moveTo>
                <a:lnTo>
                  <a:pt x="0" y="1463039"/>
                </a:lnTo>
              </a:path>
            </a:pathLst>
          </a:custGeom>
          <a:ln w="18287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28846" y="783335"/>
            <a:ext cx="318135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1) </a:t>
            </a:r>
            <a:r>
              <a:rPr spc="-5" dirty="0"/>
              <a:t>Please sign-in in </a:t>
            </a:r>
            <a:r>
              <a:rPr dirty="0"/>
              <a:t>the </a:t>
            </a:r>
            <a:r>
              <a:rPr spc="-5" dirty="0"/>
              <a:t>“Chat</a:t>
            </a:r>
            <a:r>
              <a:rPr spc="15" dirty="0"/>
              <a:t> </a:t>
            </a:r>
            <a:r>
              <a:rPr spc="-5" dirty="0"/>
              <a:t>Box”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28846" y="1504695"/>
            <a:ext cx="548005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800" dirty="0">
                <a:latin typeface="Calibri"/>
                <a:cs typeface="Calibri"/>
              </a:rPr>
              <a:t>2) </a:t>
            </a:r>
            <a:r>
              <a:rPr sz="1800" spc="-5" dirty="0">
                <a:latin typeface="Calibri"/>
                <a:cs typeface="Calibri"/>
              </a:rPr>
              <a:t>Please </a:t>
            </a:r>
            <a:r>
              <a:rPr sz="1800" b="1" spc="-10" dirty="0">
                <a:latin typeface="Calibri"/>
                <a:cs typeface="Calibri"/>
              </a:rPr>
              <a:t>rename yourself </a:t>
            </a:r>
            <a:r>
              <a:rPr sz="1800" spc="-5" dirty="0">
                <a:latin typeface="Calibri"/>
                <a:cs typeface="Calibri"/>
              </a:rPr>
              <a:t>with your </a:t>
            </a:r>
            <a:r>
              <a:rPr sz="1800" spc="-10" dirty="0">
                <a:latin typeface="Calibri"/>
                <a:cs typeface="Calibri"/>
              </a:rPr>
              <a:t>site location </a:t>
            </a:r>
            <a:r>
              <a:rPr sz="1800" spc="-5" dirty="0">
                <a:latin typeface="Calibri"/>
                <a:cs typeface="Calibri"/>
              </a:rPr>
              <a:t>code </a:t>
            </a:r>
            <a:r>
              <a:rPr sz="1800" dirty="0">
                <a:latin typeface="Calibri"/>
                <a:cs typeface="Calibri"/>
              </a:rPr>
              <a:t>and  actual name / </a:t>
            </a:r>
            <a:r>
              <a:rPr sz="1800" spc="-10" dirty="0">
                <a:latin typeface="Calibri"/>
                <a:cs typeface="Calibri"/>
              </a:rPr>
              <a:t>facility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4480" y="2727959"/>
            <a:ext cx="3486912" cy="3486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559454" y="2723046"/>
          <a:ext cx="4789035" cy="3483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Site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BRIDH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BRIDH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Budiriro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BUD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Chitungwiza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Epworth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Hatcliffe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Hopely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HOP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Kwadzana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KWAD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Mbare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MBA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NMRL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NMRL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Overspill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PARI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PSI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Lab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PSI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Seke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North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St.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Marys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Zengeza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ZEN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1990" y="2762504"/>
            <a:ext cx="424942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spc="-325" dirty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8800" b="0" spc="-9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om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3752" y="2762504"/>
            <a:ext cx="602742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Introductions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2163" y="0"/>
            <a:ext cx="760095" cy="6858000"/>
          </a:xfrm>
          <a:custGeom>
            <a:avLst/>
            <a:gdLst/>
            <a:ahLst/>
            <a:cxnLst/>
            <a:rect l="l" t="t" r="r" b="b"/>
            <a:pathLst>
              <a:path w="760095" h="6858000">
                <a:moveTo>
                  <a:pt x="0" y="1147034"/>
                </a:moveTo>
                <a:lnTo>
                  <a:pt x="0" y="6391227"/>
                </a:lnTo>
                <a:lnTo>
                  <a:pt x="759618" y="6858000"/>
                </a:lnTo>
                <a:lnTo>
                  <a:pt x="759618" y="1147443"/>
                </a:lnTo>
                <a:lnTo>
                  <a:pt x="666" y="1147443"/>
                </a:lnTo>
                <a:lnTo>
                  <a:pt x="0" y="1147034"/>
                </a:lnTo>
                <a:close/>
              </a:path>
              <a:path w="760095" h="6858000">
                <a:moveTo>
                  <a:pt x="759618" y="0"/>
                </a:moveTo>
                <a:lnTo>
                  <a:pt x="666" y="0"/>
                </a:lnTo>
                <a:lnTo>
                  <a:pt x="666" y="1147443"/>
                </a:lnTo>
                <a:lnTo>
                  <a:pt x="759618" y="1147443"/>
                </a:lnTo>
                <a:lnTo>
                  <a:pt x="759618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4436" y="879651"/>
            <a:ext cx="483234" cy="5521960"/>
          </a:xfrm>
          <a:custGeom>
            <a:avLst/>
            <a:gdLst/>
            <a:ahLst/>
            <a:cxnLst/>
            <a:rect l="l" t="t" r="r" b="b"/>
            <a:pathLst>
              <a:path w="483235" h="5521960">
                <a:moveTo>
                  <a:pt x="482654" y="0"/>
                </a:moveTo>
                <a:lnTo>
                  <a:pt x="0" y="259914"/>
                </a:lnTo>
                <a:lnTo>
                  <a:pt x="0" y="5521414"/>
                </a:lnTo>
                <a:lnTo>
                  <a:pt x="482654" y="5259158"/>
                </a:lnTo>
                <a:lnTo>
                  <a:pt x="482654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4634865" cy="6141085"/>
          </a:xfrm>
          <a:custGeom>
            <a:avLst/>
            <a:gdLst/>
            <a:ahLst/>
            <a:cxnLst/>
            <a:rect l="l" t="t" r="r" b="b"/>
            <a:pathLst>
              <a:path w="4634865" h="6141085">
                <a:moveTo>
                  <a:pt x="0" y="6141007"/>
                </a:moveTo>
                <a:lnTo>
                  <a:pt x="4634682" y="6141007"/>
                </a:lnTo>
                <a:lnTo>
                  <a:pt x="4634682" y="0"/>
                </a:lnTo>
                <a:lnTo>
                  <a:pt x="0" y="0"/>
                </a:lnTo>
                <a:lnTo>
                  <a:pt x="0" y="6141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0055" y="454151"/>
            <a:ext cx="2697480" cy="270052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152" y="3297935"/>
            <a:ext cx="2700528" cy="26974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1782" y="1"/>
            <a:ext cx="7287259" cy="6858000"/>
          </a:xfrm>
          <a:custGeom>
            <a:avLst/>
            <a:gdLst/>
            <a:ahLst/>
            <a:cxnLst/>
            <a:rect l="l" t="t" r="r" b="b"/>
            <a:pathLst>
              <a:path w="7287259" h="6858000">
                <a:moveTo>
                  <a:pt x="0" y="0"/>
                </a:moveTo>
                <a:lnTo>
                  <a:pt x="7287169" y="0"/>
                </a:lnTo>
                <a:lnTo>
                  <a:pt x="7287169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31581" y="1125728"/>
            <a:ext cx="4284345" cy="65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70" dirty="0">
                <a:solidFill>
                  <a:srgbClr val="FFFFFF"/>
                </a:solidFill>
                <a:latin typeface="Calibri Light"/>
                <a:cs typeface="Calibri Light"/>
              </a:rPr>
              <a:t>Turn </a:t>
            </a:r>
            <a:r>
              <a:rPr sz="4000" b="0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4000" b="0" spc="-75" dirty="0">
                <a:solidFill>
                  <a:srgbClr val="FFFFFF"/>
                </a:solidFill>
                <a:latin typeface="Calibri Light"/>
                <a:cs typeface="Calibri Light"/>
              </a:rPr>
              <a:t>Your</a:t>
            </a:r>
            <a:r>
              <a:rPr sz="40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Camera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1579" y="2429255"/>
            <a:ext cx="3630295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Smile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solidFill>
                  <a:srgbClr val="FEFFFF"/>
                </a:solidFill>
                <a:latin typeface="Calibri"/>
                <a:cs typeface="Calibri"/>
              </a:rPr>
              <a:t>Wave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Let </a:t>
            </a:r>
            <a:r>
              <a:rPr sz="2400" dirty="0">
                <a:solidFill>
                  <a:srgbClr val="FEFFFF"/>
                </a:solidFill>
                <a:latin typeface="Calibri"/>
                <a:cs typeface="Calibri"/>
              </a:rPr>
              <a:t>us see </a:t>
            </a:r>
            <a:r>
              <a:rPr sz="2400" spc="-10" dirty="0">
                <a:solidFill>
                  <a:srgbClr val="FEFFFF"/>
                </a:solidFill>
                <a:latin typeface="Calibri"/>
                <a:cs typeface="Calibri"/>
              </a:rPr>
              <a:t>your </a:t>
            </a: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smiling</a:t>
            </a:r>
            <a:r>
              <a:rPr sz="2400" spc="-90" dirty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EFFFF"/>
                </a:solidFill>
                <a:latin typeface="Calibri"/>
                <a:cs typeface="Calibri"/>
              </a:rPr>
              <a:t>face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E3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012" y="480059"/>
            <a:ext cx="11238230" cy="5897880"/>
          </a:xfrm>
          <a:custGeom>
            <a:avLst/>
            <a:gdLst/>
            <a:ahLst/>
            <a:cxnLst/>
            <a:rect l="l" t="t" r="r" b="b"/>
            <a:pathLst>
              <a:path w="11238230" h="5897880">
                <a:moveTo>
                  <a:pt x="0" y="0"/>
                </a:moveTo>
                <a:lnTo>
                  <a:pt x="11237976" y="0"/>
                </a:lnTo>
                <a:lnTo>
                  <a:pt x="11237976" y="5897879"/>
                </a:lnTo>
                <a:lnTo>
                  <a:pt x="0" y="58978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6675" y="643467"/>
            <a:ext cx="9058647" cy="557106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531" y="2311400"/>
            <a:ext cx="6506209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895" marR="5080" indent="-544830">
              <a:lnSpc>
                <a:spcPts val="9500"/>
              </a:lnSpc>
            </a:pP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Begin with</a:t>
            </a:r>
            <a:r>
              <a:rPr sz="88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End in</a:t>
            </a:r>
            <a:r>
              <a:rPr sz="88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Mind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50880" y="2017776"/>
            <a:ext cx="917448" cy="9174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02628" y="285468"/>
            <a:ext cx="1212215" cy="1021080"/>
          </a:xfrm>
          <a:custGeom>
            <a:avLst/>
            <a:gdLst/>
            <a:ahLst/>
            <a:cxnLst/>
            <a:rect l="l" t="t" r="r" b="b"/>
            <a:pathLst>
              <a:path w="1212215" h="1021080">
                <a:moveTo>
                  <a:pt x="0" y="0"/>
                </a:moveTo>
                <a:lnTo>
                  <a:pt x="1211983" y="0"/>
                </a:lnTo>
                <a:lnTo>
                  <a:pt x="1211983" y="1020947"/>
                </a:lnTo>
                <a:lnTo>
                  <a:pt x="0" y="10209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50880" y="390143"/>
            <a:ext cx="917448" cy="9174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1185" y="3655567"/>
            <a:ext cx="484695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1620">
              <a:lnSpc>
                <a:spcPts val="5180"/>
              </a:lnSpc>
            </a:pPr>
            <a:r>
              <a:rPr sz="4800" b="0" spc="-5" dirty="0">
                <a:solidFill>
                  <a:srgbClr val="FFFFFF"/>
                </a:solidFill>
                <a:latin typeface="Calibri Light"/>
                <a:cs typeface="Calibri Light"/>
              </a:rPr>
              <a:t>Aim #3:  </a:t>
            </a:r>
            <a:r>
              <a:rPr sz="4800" b="0" dirty="0">
                <a:solidFill>
                  <a:srgbClr val="FFFFFF"/>
                </a:solidFill>
                <a:latin typeface="Calibri Light"/>
                <a:cs typeface="Calibri Light"/>
              </a:rPr>
              <a:t>Imp</a:t>
            </a:r>
            <a:r>
              <a:rPr sz="48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4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30"/>
              </a:lnSpc>
            </a:pPr>
            <a:r>
              <a:rPr sz="4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Viral </a:t>
            </a:r>
            <a:r>
              <a:rPr sz="4800" b="0" dirty="0">
                <a:solidFill>
                  <a:srgbClr val="FFFFFF"/>
                </a:solidFill>
                <a:latin typeface="Calibri Light"/>
                <a:cs typeface="Calibri Light"/>
              </a:rPr>
              <a:t>Load</a:t>
            </a:r>
            <a:r>
              <a:rPr sz="4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Coverage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379720" cy="6374765"/>
          </a:xfrm>
          <a:custGeom>
            <a:avLst/>
            <a:gdLst/>
            <a:ahLst/>
            <a:cxnLst/>
            <a:rect l="l" t="t" r="r" b="b"/>
            <a:pathLst>
              <a:path w="5379720" h="6374765">
                <a:moveTo>
                  <a:pt x="3449003" y="0"/>
                </a:moveTo>
                <a:lnTo>
                  <a:pt x="609860" y="0"/>
                </a:lnTo>
                <a:lnTo>
                  <a:pt x="367830" y="125807"/>
                </a:lnTo>
                <a:lnTo>
                  <a:pt x="327141" y="149587"/>
                </a:lnTo>
                <a:lnTo>
                  <a:pt x="286820" y="173922"/>
                </a:lnTo>
                <a:lnTo>
                  <a:pt x="246870" y="198804"/>
                </a:lnTo>
                <a:lnTo>
                  <a:pt x="207299" y="224230"/>
                </a:lnTo>
                <a:lnTo>
                  <a:pt x="168110" y="250193"/>
                </a:lnTo>
                <a:lnTo>
                  <a:pt x="129311" y="276689"/>
                </a:lnTo>
                <a:lnTo>
                  <a:pt x="0" y="374600"/>
                </a:lnTo>
                <a:lnTo>
                  <a:pt x="0" y="5682431"/>
                </a:lnTo>
                <a:lnTo>
                  <a:pt x="129310" y="5780342"/>
                </a:lnTo>
                <a:lnTo>
                  <a:pt x="170060" y="5808150"/>
                </a:lnTo>
                <a:lnTo>
                  <a:pt x="211238" y="5835369"/>
                </a:lnTo>
                <a:lnTo>
                  <a:pt x="252838" y="5861995"/>
                </a:lnTo>
                <a:lnTo>
                  <a:pt x="294853" y="5888021"/>
                </a:lnTo>
                <a:lnTo>
                  <a:pt x="337279" y="5913441"/>
                </a:lnTo>
                <a:lnTo>
                  <a:pt x="380107" y="5938250"/>
                </a:lnTo>
                <a:lnTo>
                  <a:pt x="423334" y="5962440"/>
                </a:lnTo>
                <a:lnTo>
                  <a:pt x="466952" y="5986006"/>
                </a:lnTo>
                <a:lnTo>
                  <a:pt x="510956" y="6008943"/>
                </a:lnTo>
                <a:lnTo>
                  <a:pt x="555339" y="6031243"/>
                </a:lnTo>
                <a:lnTo>
                  <a:pt x="600095" y="6052901"/>
                </a:lnTo>
                <a:lnTo>
                  <a:pt x="645219" y="6073911"/>
                </a:lnTo>
                <a:lnTo>
                  <a:pt x="690704" y="6094267"/>
                </a:lnTo>
                <a:lnTo>
                  <a:pt x="736545" y="6113963"/>
                </a:lnTo>
                <a:lnTo>
                  <a:pt x="782734" y="6132992"/>
                </a:lnTo>
                <a:lnTo>
                  <a:pt x="829267" y="6151350"/>
                </a:lnTo>
                <a:lnTo>
                  <a:pt x="876138" y="6169028"/>
                </a:lnTo>
                <a:lnTo>
                  <a:pt x="923445" y="6186059"/>
                </a:lnTo>
                <a:lnTo>
                  <a:pt x="970866" y="6202327"/>
                </a:lnTo>
                <a:lnTo>
                  <a:pt x="1018711" y="6217935"/>
                </a:lnTo>
                <a:lnTo>
                  <a:pt x="1066870" y="6232840"/>
                </a:lnTo>
                <a:lnTo>
                  <a:pt x="1115336" y="6247036"/>
                </a:lnTo>
                <a:lnTo>
                  <a:pt x="1164102" y="6260518"/>
                </a:lnTo>
                <a:lnTo>
                  <a:pt x="1213164" y="6273280"/>
                </a:lnTo>
                <a:lnTo>
                  <a:pt x="1262514" y="6285315"/>
                </a:lnTo>
                <a:lnTo>
                  <a:pt x="1312148" y="6296617"/>
                </a:lnTo>
                <a:lnTo>
                  <a:pt x="1362058" y="6307180"/>
                </a:lnTo>
                <a:lnTo>
                  <a:pt x="1412239" y="6316999"/>
                </a:lnTo>
                <a:lnTo>
                  <a:pt x="1462742" y="6326076"/>
                </a:lnTo>
                <a:lnTo>
                  <a:pt x="1513389" y="6334378"/>
                </a:lnTo>
                <a:lnTo>
                  <a:pt x="1564346" y="6341926"/>
                </a:lnTo>
                <a:lnTo>
                  <a:pt x="1615550" y="6348705"/>
                </a:lnTo>
                <a:lnTo>
                  <a:pt x="1666994" y="6354710"/>
                </a:lnTo>
                <a:lnTo>
                  <a:pt x="1718673" y="6359933"/>
                </a:lnTo>
                <a:lnTo>
                  <a:pt x="1770580" y="6364369"/>
                </a:lnTo>
                <a:lnTo>
                  <a:pt x="1822710" y="6368012"/>
                </a:lnTo>
                <a:lnTo>
                  <a:pt x="1875056" y="6370857"/>
                </a:lnTo>
                <a:lnTo>
                  <a:pt x="1927613" y="6372896"/>
                </a:lnTo>
                <a:lnTo>
                  <a:pt x="1980374" y="6374124"/>
                </a:lnTo>
                <a:lnTo>
                  <a:pt x="2033333" y="6374534"/>
                </a:lnTo>
                <a:lnTo>
                  <a:pt x="2081882" y="6374189"/>
                </a:lnTo>
                <a:lnTo>
                  <a:pt x="2130265" y="6373157"/>
                </a:lnTo>
                <a:lnTo>
                  <a:pt x="2178476" y="6371443"/>
                </a:lnTo>
                <a:lnTo>
                  <a:pt x="2226513" y="6369051"/>
                </a:lnTo>
                <a:lnTo>
                  <a:pt x="2274369" y="6365986"/>
                </a:lnTo>
                <a:lnTo>
                  <a:pt x="2322040" y="6362252"/>
                </a:lnTo>
                <a:lnTo>
                  <a:pt x="2369522" y="6357855"/>
                </a:lnTo>
                <a:lnTo>
                  <a:pt x="2416810" y="6352799"/>
                </a:lnTo>
                <a:lnTo>
                  <a:pt x="2463899" y="6347088"/>
                </a:lnTo>
                <a:lnTo>
                  <a:pt x="2510785" y="6340728"/>
                </a:lnTo>
                <a:lnTo>
                  <a:pt x="2557463" y="6333722"/>
                </a:lnTo>
                <a:lnTo>
                  <a:pt x="2603981" y="6326067"/>
                </a:lnTo>
                <a:lnTo>
                  <a:pt x="2650176" y="6317794"/>
                </a:lnTo>
                <a:lnTo>
                  <a:pt x="2696201" y="6308881"/>
                </a:lnTo>
                <a:lnTo>
                  <a:pt x="2742000" y="6299342"/>
                </a:lnTo>
                <a:lnTo>
                  <a:pt x="2787568" y="6289180"/>
                </a:lnTo>
                <a:lnTo>
                  <a:pt x="2832900" y="6278402"/>
                </a:lnTo>
                <a:lnTo>
                  <a:pt x="2877991" y="6267010"/>
                </a:lnTo>
                <a:lnTo>
                  <a:pt x="2922837" y="6255011"/>
                </a:lnTo>
                <a:lnTo>
                  <a:pt x="2967434" y="6242409"/>
                </a:lnTo>
                <a:lnTo>
                  <a:pt x="3011775" y="6229208"/>
                </a:lnTo>
                <a:lnTo>
                  <a:pt x="3055858" y="6215413"/>
                </a:lnTo>
                <a:lnTo>
                  <a:pt x="3099676" y="6201028"/>
                </a:lnTo>
                <a:lnTo>
                  <a:pt x="3143327" y="6186023"/>
                </a:lnTo>
                <a:lnTo>
                  <a:pt x="3186503" y="6170510"/>
                </a:lnTo>
                <a:lnTo>
                  <a:pt x="3229502" y="6154386"/>
                </a:lnTo>
                <a:lnTo>
                  <a:pt x="3272219" y="6137690"/>
                </a:lnTo>
                <a:lnTo>
                  <a:pt x="3314649" y="6120429"/>
                </a:lnTo>
                <a:lnTo>
                  <a:pt x="3356787" y="6102606"/>
                </a:lnTo>
                <a:lnTo>
                  <a:pt x="3398628" y="6084227"/>
                </a:lnTo>
                <a:lnTo>
                  <a:pt x="3440169" y="6065295"/>
                </a:lnTo>
                <a:lnTo>
                  <a:pt x="3481404" y="6045816"/>
                </a:lnTo>
                <a:lnTo>
                  <a:pt x="3522328" y="6025794"/>
                </a:lnTo>
                <a:lnTo>
                  <a:pt x="3562938" y="6005234"/>
                </a:lnTo>
                <a:lnTo>
                  <a:pt x="3603227" y="5984140"/>
                </a:lnTo>
                <a:lnTo>
                  <a:pt x="3643193" y="5962518"/>
                </a:lnTo>
                <a:lnTo>
                  <a:pt x="3682830" y="5940371"/>
                </a:lnTo>
                <a:lnTo>
                  <a:pt x="3722133" y="5917705"/>
                </a:lnTo>
                <a:lnTo>
                  <a:pt x="3761098" y="5894524"/>
                </a:lnTo>
                <a:lnTo>
                  <a:pt x="3799719" y="5870832"/>
                </a:lnTo>
                <a:lnTo>
                  <a:pt x="3837994" y="5846635"/>
                </a:lnTo>
                <a:lnTo>
                  <a:pt x="3875916" y="5821937"/>
                </a:lnTo>
                <a:lnTo>
                  <a:pt x="3913481" y="5796742"/>
                </a:lnTo>
                <a:lnTo>
                  <a:pt x="3950685" y="5771056"/>
                </a:lnTo>
                <a:lnTo>
                  <a:pt x="3987523" y="5744883"/>
                </a:lnTo>
                <a:lnTo>
                  <a:pt x="4023990" y="5718227"/>
                </a:lnTo>
                <a:lnTo>
                  <a:pt x="4060082" y="5691094"/>
                </a:lnTo>
                <a:lnTo>
                  <a:pt x="4095793" y="5663488"/>
                </a:lnTo>
                <a:lnTo>
                  <a:pt x="4131120" y="5635413"/>
                </a:lnTo>
                <a:lnTo>
                  <a:pt x="4166057" y="5606874"/>
                </a:lnTo>
                <a:lnTo>
                  <a:pt x="4200601" y="5577876"/>
                </a:lnTo>
                <a:lnTo>
                  <a:pt x="4234745" y="5548424"/>
                </a:lnTo>
                <a:lnTo>
                  <a:pt x="4268487" y="5518522"/>
                </a:lnTo>
                <a:lnTo>
                  <a:pt x="4301820" y="5488175"/>
                </a:lnTo>
                <a:lnTo>
                  <a:pt x="4334741" y="5457387"/>
                </a:lnTo>
                <a:lnTo>
                  <a:pt x="4367244" y="5426163"/>
                </a:lnTo>
                <a:lnTo>
                  <a:pt x="4399325" y="5394509"/>
                </a:lnTo>
                <a:lnTo>
                  <a:pt x="4430980" y="5362427"/>
                </a:lnTo>
                <a:lnTo>
                  <a:pt x="4462204" y="5329924"/>
                </a:lnTo>
                <a:lnTo>
                  <a:pt x="4492992" y="5297003"/>
                </a:lnTo>
                <a:lnTo>
                  <a:pt x="4523339" y="5263670"/>
                </a:lnTo>
                <a:lnTo>
                  <a:pt x="4553241" y="5229928"/>
                </a:lnTo>
                <a:lnTo>
                  <a:pt x="4582693" y="5195784"/>
                </a:lnTo>
                <a:lnTo>
                  <a:pt x="4611691" y="5161240"/>
                </a:lnTo>
                <a:lnTo>
                  <a:pt x="4640230" y="5126303"/>
                </a:lnTo>
                <a:lnTo>
                  <a:pt x="4668304" y="5090976"/>
                </a:lnTo>
                <a:lnTo>
                  <a:pt x="4695911" y="5055265"/>
                </a:lnTo>
                <a:lnTo>
                  <a:pt x="4723044" y="5019173"/>
                </a:lnTo>
                <a:lnTo>
                  <a:pt x="4749700" y="4982706"/>
                </a:lnTo>
                <a:lnTo>
                  <a:pt x="4775873" y="4945869"/>
                </a:lnTo>
                <a:lnTo>
                  <a:pt x="4801559" y="4908665"/>
                </a:lnTo>
                <a:lnTo>
                  <a:pt x="4826754" y="4871099"/>
                </a:lnTo>
                <a:lnTo>
                  <a:pt x="4851452" y="4833177"/>
                </a:lnTo>
                <a:lnTo>
                  <a:pt x="4875649" y="4794903"/>
                </a:lnTo>
                <a:lnTo>
                  <a:pt x="4899340" y="4756281"/>
                </a:lnTo>
                <a:lnTo>
                  <a:pt x="4922522" y="4717316"/>
                </a:lnTo>
                <a:lnTo>
                  <a:pt x="4945188" y="4678013"/>
                </a:lnTo>
                <a:lnTo>
                  <a:pt x="4967335" y="4638376"/>
                </a:lnTo>
                <a:lnTo>
                  <a:pt x="4988957" y="4598411"/>
                </a:lnTo>
                <a:lnTo>
                  <a:pt x="5010051" y="4558121"/>
                </a:lnTo>
                <a:lnTo>
                  <a:pt x="5030611" y="4517511"/>
                </a:lnTo>
                <a:lnTo>
                  <a:pt x="5050633" y="4476587"/>
                </a:lnTo>
                <a:lnTo>
                  <a:pt x="5070112" y="4435352"/>
                </a:lnTo>
                <a:lnTo>
                  <a:pt x="5089044" y="4393812"/>
                </a:lnTo>
                <a:lnTo>
                  <a:pt x="5107423" y="4351970"/>
                </a:lnTo>
                <a:lnTo>
                  <a:pt x="5125246" y="4309832"/>
                </a:lnTo>
                <a:lnTo>
                  <a:pt x="5142507" y="4267403"/>
                </a:lnTo>
                <a:lnTo>
                  <a:pt x="5159203" y="4224686"/>
                </a:lnTo>
                <a:lnTo>
                  <a:pt x="5175327" y="4181687"/>
                </a:lnTo>
                <a:lnTo>
                  <a:pt x="5190876" y="4138410"/>
                </a:lnTo>
                <a:lnTo>
                  <a:pt x="5205845" y="4094860"/>
                </a:lnTo>
                <a:lnTo>
                  <a:pt x="5220230" y="4051041"/>
                </a:lnTo>
                <a:lnTo>
                  <a:pt x="5234025" y="4006959"/>
                </a:lnTo>
                <a:lnTo>
                  <a:pt x="5247226" y="3962617"/>
                </a:lnTo>
                <a:lnTo>
                  <a:pt x="5259828" y="3918021"/>
                </a:lnTo>
                <a:lnTo>
                  <a:pt x="5271827" y="3873175"/>
                </a:lnTo>
                <a:lnTo>
                  <a:pt x="5283219" y="3828083"/>
                </a:lnTo>
                <a:lnTo>
                  <a:pt x="5293997" y="3782752"/>
                </a:lnTo>
                <a:lnTo>
                  <a:pt x="5304159" y="3737184"/>
                </a:lnTo>
                <a:lnTo>
                  <a:pt x="5313698" y="3691385"/>
                </a:lnTo>
                <a:lnTo>
                  <a:pt x="5322611" y="3645359"/>
                </a:lnTo>
                <a:lnTo>
                  <a:pt x="5330893" y="3599111"/>
                </a:lnTo>
                <a:lnTo>
                  <a:pt x="5338539" y="3552646"/>
                </a:lnTo>
                <a:lnTo>
                  <a:pt x="5345545" y="3505969"/>
                </a:lnTo>
                <a:lnTo>
                  <a:pt x="5351905" y="3459083"/>
                </a:lnTo>
                <a:lnTo>
                  <a:pt x="5357616" y="3411994"/>
                </a:lnTo>
                <a:lnTo>
                  <a:pt x="5362672" y="3364706"/>
                </a:lnTo>
                <a:lnTo>
                  <a:pt x="5367069" y="3317224"/>
                </a:lnTo>
                <a:lnTo>
                  <a:pt x="5370803" y="3269552"/>
                </a:lnTo>
                <a:lnTo>
                  <a:pt x="5373868" y="3221696"/>
                </a:lnTo>
                <a:lnTo>
                  <a:pt x="5376260" y="3173660"/>
                </a:lnTo>
                <a:lnTo>
                  <a:pt x="5377974" y="3125448"/>
                </a:lnTo>
                <a:lnTo>
                  <a:pt x="5379006" y="3077065"/>
                </a:lnTo>
                <a:lnTo>
                  <a:pt x="5379351" y="3028516"/>
                </a:lnTo>
                <a:lnTo>
                  <a:pt x="5378964" y="2977102"/>
                </a:lnTo>
                <a:lnTo>
                  <a:pt x="5377807" y="2925875"/>
                </a:lnTo>
                <a:lnTo>
                  <a:pt x="5375885" y="2874840"/>
                </a:lnTo>
                <a:lnTo>
                  <a:pt x="5373204" y="2824003"/>
                </a:lnTo>
                <a:lnTo>
                  <a:pt x="5369768" y="2773369"/>
                </a:lnTo>
                <a:lnTo>
                  <a:pt x="5365585" y="2722944"/>
                </a:lnTo>
                <a:lnTo>
                  <a:pt x="5360659" y="2672733"/>
                </a:lnTo>
                <a:lnTo>
                  <a:pt x="5354996" y="2622742"/>
                </a:lnTo>
                <a:lnTo>
                  <a:pt x="5348602" y="2572977"/>
                </a:lnTo>
                <a:lnTo>
                  <a:pt x="5341481" y="2523442"/>
                </a:lnTo>
                <a:lnTo>
                  <a:pt x="5333639" y="2474144"/>
                </a:lnTo>
                <a:lnTo>
                  <a:pt x="5325083" y="2425088"/>
                </a:lnTo>
                <a:lnTo>
                  <a:pt x="5315817" y="2376280"/>
                </a:lnTo>
                <a:lnTo>
                  <a:pt x="5305847" y="2327724"/>
                </a:lnTo>
                <a:lnTo>
                  <a:pt x="5295178" y="2279427"/>
                </a:lnTo>
                <a:lnTo>
                  <a:pt x="5283817" y="2231394"/>
                </a:lnTo>
                <a:lnTo>
                  <a:pt x="5271768" y="2183630"/>
                </a:lnTo>
                <a:lnTo>
                  <a:pt x="5259037" y="2136142"/>
                </a:lnTo>
                <a:lnTo>
                  <a:pt x="5245630" y="2088934"/>
                </a:lnTo>
                <a:lnTo>
                  <a:pt x="5231552" y="2042013"/>
                </a:lnTo>
                <a:lnTo>
                  <a:pt x="5216809" y="1995383"/>
                </a:lnTo>
                <a:lnTo>
                  <a:pt x="5201406" y="1949051"/>
                </a:lnTo>
                <a:lnTo>
                  <a:pt x="5185348" y="1903021"/>
                </a:lnTo>
                <a:lnTo>
                  <a:pt x="5168642" y="1857299"/>
                </a:lnTo>
                <a:lnTo>
                  <a:pt x="5151292" y="1811891"/>
                </a:lnTo>
                <a:lnTo>
                  <a:pt x="5133305" y="1766803"/>
                </a:lnTo>
                <a:lnTo>
                  <a:pt x="5114686" y="1722039"/>
                </a:lnTo>
                <a:lnTo>
                  <a:pt x="5095440" y="1677606"/>
                </a:lnTo>
                <a:lnTo>
                  <a:pt x="5075573" y="1633508"/>
                </a:lnTo>
                <a:lnTo>
                  <a:pt x="5055090" y="1589752"/>
                </a:lnTo>
                <a:lnTo>
                  <a:pt x="5033997" y="1546343"/>
                </a:lnTo>
                <a:lnTo>
                  <a:pt x="5012299" y="1503287"/>
                </a:lnTo>
                <a:lnTo>
                  <a:pt x="4990003" y="1460588"/>
                </a:lnTo>
                <a:lnTo>
                  <a:pt x="4967113" y="1418253"/>
                </a:lnTo>
                <a:lnTo>
                  <a:pt x="4943635" y="1376287"/>
                </a:lnTo>
                <a:lnTo>
                  <a:pt x="4919574" y="1334695"/>
                </a:lnTo>
                <a:lnTo>
                  <a:pt x="4894937" y="1293484"/>
                </a:lnTo>
                <a:lnTo>
                  <a:pt x="4869728" y="1252658"/>
                </a:lnTo>
                <a:lnTo>
                  <a:pt x="4843953" y="1212223"/>
                </a:lnTo>
                <a:lnTo>
                  <a:pt x="4817618" y="1172185"/>
                </a:lnTo>
                <a:lnTo>
                  <a:pt x="4790728" y="1132550"/>
                </a:lnTo>
                <a:lnTo>
                  <a:pt x="4763289" y="1093321"/>
                </a:lnTo>
                <a:lnTo>
                  <a:pt x="4735306" y="1054506"/>
                </a:lnTo>
                <a:lnTo>
                  <a:pt x="4706784" y="1016110"/>
                </a:lnTo>
                <a:lnTo>
                  <a:pt x="4677730" y="978138"/>
                </a:lnTo>
                <a:lnTo>
                  <a:pt x="4648149" y="940596"/>
                </a:lnTo>
                <a:lnTo>
                  <a:pt x="4618046" y="903489"/>
                </a:lnTo>
                <a:lnTo>
                  <a:pt x="4587426" y="866823"/>
                </a:lnTo>
                <a:lnTo>
                  <a:pt x="4556296" y="830604"/>
                </a:lnTo>
                <a:lnTo>
                  <a:pt x="4524661" y="794836"/>
                </a:lnTo>
                <a:lnTo>
                  <a:pt x="4492527" y="759526"/>
                </a:lnTo>
                <a:lnTo>
                  <a:pt x="4459898" y="724679"/>
                </a:lnTo>
                <a:lnTo>
                  <a:pt x="4426781" y="690300"/>
                </a:lnTo>
                <a:lnTo>
                  <a:pt x="4393180" y="656395"/>
                </a:lnTo>
                <a:lnTo>
                  <a:pt x="4359103" y="622969"/>
                </a:lnTo>
                <a:lnTo>
                  <a:pt x="4324553" y="590029"/>
                </a:lnTo>
                <a:lnTo>
                  <a:pt x="4289537" y="557579"/>
                </a:lnTo>
                <a:lnTo>
                  <a:pt x="4254059" y="525626"/>
                </a:lnTo>
                <a:lnTo>
                  <a:pt x="4218127" y="494174"/>
                </a:lnTo>
                <a:lnTo>
                  <a:pt x="4181744" y="463229"/>
                </a:lnTo>
                <a:lnTo>
                  <a:pt x="4144917" y="432797"/>
                </a:lnTo>
                <a:lnTo>
                  <a:pt x="4107652" y="402883"/>
                </a:lnTo>
                <a:lnTo>
                  <a:pt x="4069953" y="373492"/>
                </a:lnTo>
                <a:lnTo>
                  <a:pt x="4031826" y="344631"/>
                </a:lnTo>
                <a:lnTo>
                  <a:pt x="3993277" y="316305"/>
                </a:lnTo>
                <a:lnTo>
                  <a:pt x="3954311" y="288519"/>
                </a:lnTo>
                <a:lnTo>
                  <a:pt x="3914934" y="261279"/>
                </a:lnTo>
                <a:lnTo>
                  <a:pt x="3875151" y="234590"/>
                </a:lnTo>
                <a:lnTo>
                  <a:pt x="3834968" y="208458"/>
                </a:lnTo>
                <a:lnTo>
                  <a:pt x="3794391" y="182888"/>
                </a:lnTo>
                <a:lnTo>
                  <a:pt x="3753424" y="157887"/>
                </a:lnTo>
                <a:lnTo>
                  <a:pt x="3712074" y="133458"/>
                </a:lnTo>
                <a:lnTo>
                  <a:pt x="3670346" y="109609"/>
                </a:lnTo>
                <a:lnTo>
                  <a:pt x="3628245" y="86344"/>
                </a:lnTo>
                <a:lnTo>
                  <a:pt x="344900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9" y="328"/>
            <a:ext cx="5210175" cy="6210300"/>
          </a:xfrm>
          <a:custGeom>
            <a:avLst/>
            <a:gdLst/>
            <a:ahLst/>
            <a:cxnLst/>
            <a:rect l="l" t="t" r="r" b="b"/>
            <a:pathLst>
              <a:path w="5210175" h="6210300">
                <a:moveTo>
                  <a:pt x="2315045" y="6197600"/>
                </a:moveTo>
                <a:lnTo>
                  <a:pt x="1717279" y="6197600"/>
                </a:lnTo>
                <a:lnTo>
                  <a:pt x="1768519" y="6210300"/>
                </a:lnTo>
                <a:lnTo>
                  <a:pt x="2267677" y="6210300"/>
                </a:lnTo>
                <a:lnTo>
                  <a:pt x="2315045" y="6197600"/>
                </a:lnTo>
                <a:close/>
              </a:path>
              <a:path w="5210175" h="6210300">
                <a:moveTo>
                  <a:pt x="2455941" y="6184900"/>
                </a:moveTo>
                <a:lnTo>
                  <a:pt x="1615513" y="6184900"/>
                </a:lnTo>
                <a:lnTo>
                  <a:pt x="1666275" y="6197600"/>
                </a:lnTo>
                <a:lnTo>
                  <a:pt x="2409183" y="6197600"/>
                </a:lnTo>
                <a:lnTo>
                  <a:pt x="2455941" y="6184900"/>
                </a:lnTo>
                <a:close/>
              </a:path>
              <a:path w="5210175" h="6210300">
                <a:moveTo>
                  <a:pt x="2548812" y="6172200"/>
                </a:moveTo>
                <a:lnTo>
                  <a:pt x="1514743" y="6172200"/>
                </a:lnTo>
                <a:lnTo>
                  <a:pt x="1565001" y="6184900"/>
                </a:lnTo>
                <a:lnTo>
                  <a:pt x="2502486" y="6184900"/>
                </a:lnTo>
                <a:lnTo>
                  <a:pt x="2548812" y="6172200"/>
                </a:lnTo>
                <a:close/>
              </a:path>
              <a:path w="5210175" h="6210300">
                <a:moveTo>
                  <a:pt x="3003078" y="0"/>
                </a:moveTo>
                <a:lnTo>
                  <a:pt x="1058223" y="0"/>
                </a:lnTo>
                <a:lnTo>
                  <a:pt x="933917" y="50800"/>
                </a:lnTo>
                <a:lnTo>
                  <a:pt x="885367" y="63500"/>
                </a:lnTo>
                <a:lnTo>
                  <a:pt x="837196" y="88900"/>
                </a:lnTo>
                <a:lnTo>
                  <a:pt x="789413" y="101600"/>
                </a:lnTo>
                <a:lnTo>
                  <a:pt x="742023" y="127000"/>
                </a:lnTo>
                <a:lnTo>
                  <a:pt x="695036" y="139700"/>
                </a:lnTo>
                <a:lnTo>
                  <a:pt x="556557" y="215900"/>
                </a:lnTo>
                <a:lnTo>
                  <a:pt x="421962" y="292100"/>
                </a:lnTo>
                <a:lnTo>
                  <a:pt x="291448" y="368300"/>
                </a:lnTo>
                <a:lnTo>
                  <a:pt x="206806" y="419100"/>
                </a:lnTo>
                <a:lnTo>
                  <a:pt x="165217" y="457200"/>
                </a:lnTo>
                <a:lnTo>
                  <a:pt x="124126" y="482600"/>
                </a:lnTo>
                <a:lnTo>
                  <a:pt x="83541" y="520700"/>
                </a:lnTo>
                <a:lnTo>
                  <a:pt x="43468" y="546100"/>
                </a:lnTo>
                <a:lnTo>
                  <a:pt x="3915" y="584200"/>
                </a:lnTo>
                <a:lnTo>
                  <a:pt x="0" y="584200"/>
                </a:lnTo>
                <a:lnTo>
                  <a:pt x="0" y="5486400"/>
                </a:lnTo>
                <a:lnTo>
                  <a:pt x="3915" y="5486400"/>
                </a:lnTo>
                <a:lnTo>
                  <a:pt x="41659" y="5524500"/>
                </a:lnTo>
                <a:lnTo>
                  <a:pt x="118562" y="5575300"/>
                </a:lnTo>
                <a:lnTo>
                  <a:pt x="157709" y="5613400"/>
                </a:lnTo>
                <a:lnTo>
                  <a:pt x="237361" y="5664200"/>
                </a:lnTo>
                <a:lnTo>
                  <a:pt x="360139" y="5740400"/>
                </a:lnTo>
                <a:lnTo>
                  <a:pt x="486723" y="5816600"/>
                </a:lnTo>
                <a:lnTo>
                  <a:pt x="616938" y="5892800"/>
                </a:lnTo>
                <a:lnTo>
                  <a:pt x="661120" y="5905500"/>
                </a:lnTo>
                <a:lnTo>
                  <a:pt x="705679" y="5930900"/>
                </a:lnTo>
                <a:lnTo>
                  <a:pt x="750610" y="5943600"/>
                </a:lnTo>
                <a:lnTo>
                  <a:pt x="841560" y="5994400"/>
                </a:lnTo>
                <a:lnTo>
                  <a:pt x="933918" y="6019800"/>
                </a:lnTo>
                <a:lnTo>
                  <a:pt x="980608" y="6045200"/>
                </a:lnTo>
                <a:lnTo>
                  <a:pt x="1464748" y="6172200"/>
                </a:lnTo>
                <a:lnTo>
                  <a:pt x="2594914" y="6172200"/>
                </a:lnTo>
                <a:lnTo>
                  <a:pt x="2731829" y="6134100"/>
                </a:lnTo>
                <a:lnTo>
                  <a:pt x="2776986" y="6134100"/>
                </a:lnTo>
                <a:lnTo>
                  <a:pt x="2998936" y="6070600"/>
                </a:lnTo>
                <a:lnTo>
                  <a:pt x="3042523" y="6045200"/>
                </a:lnTo>
                <a:lnTo>
                  <a:pt x="3214028" y="5994400"/>
                </a:lnTo>
                <a:lnTo>
                  <a:pt x="3256168" y="5969000"/>
                </a:lnTo>
                <a:lnTo>
                  <a:pt x="3298004" y="5956300"/>
                </a:lnTo>
                <a:lnTo>
                  <a:pt x="3339529" y="5930900"/>
                </a:lnTo>
                <a:lnTo>
                  <a:pt x="3380740" y="5918200"/>
                </a:lnTo>
                <a:lnTo>
                  <a:pt x="3421631" y="5892800"/>
                </a:lnTo>
                <a:lnTo>
                  <a:pt x="3462197" y="5880100"/>
                </a:lnTo>
                <a:lnTo>
                  <a:pt x="3542335" y="5829300"/>
                </a:lnTo>
                <a:lnTo>
                  <a:pt x="3581896" y="5816600"/>
                </a:lnTo>
                <a:lnTo>
                  <a:pt x="3698489" y="5740400"/>
                </a:lnTo>
                <a:lnTo>
                  <a:pt x="3811840" y="5664200"/>
                </a:lnTo>
                <a:lnTo>
                  <a:pt x="3885538" y="5613400"/>
                </a:lnTo>
                <a:lnTo>
                  <a:pt x="3957693" y="5562600"/>
                </a:lnTo>
                <a:lnTo>
                  <a:pt x="4028266" y="5511800"/>
                </a:lnTo>
                <a:lnTo>
                  <a:pt x="4062947" y="5486400"/>
                </a:lnTo>
                <a:lnTo>
                  <a:pt x="4097216" y="5448300"/>
                </a:lnTo>
                <a:lnTo>
                  <a:pt x="4164502" y="5397500"/>
                </a:lnTo>
                <a:lnTo>
                  <a:pt x="4197508" y="5359400"/>
                </a:lnTo>
                <a:lnTo>
                  <a:pt x="4230084" y="5334000"/>
                </a:lnTo>
                <a:lnTo>
                  <a:pt x="4262223" y="5295900"/>
                </a:lnTo>
                <a:lnTo>
                  <a:pt x="4293921" y="5270500"/>
                </a:lnTo>
                <a:lnTo>
                  <a:pt x="4325172" y="5232400"/>
                </a:lnTo>
                <a:lnTo>
                  <a:pt x="4355972" y="5207000"/>
                </a:lnTo>
                <a:lnTo>
                  <a:pt x="4386316" y="5168900"/>
                </a:lnTo>
                <a:lnTo>
                  <a:pt x="4416199" y="5143500"/>
                </a:lnTo>
                <a:lnTo>
                  <a:pt x="4445615" y="5105400"/>
                </a:lnTo>
                <a:lnTo>
                  <a:pt x="4474559" y="5067300"/>
                </a:lnTo>
                <a:lnTo>
                  <a:pt x="4503027" y="5029200"/>
                </a:lnTo>
                <a:lnTo>
                  <a:pt x="4531012" y="5003800"/>
                </a:lnTo>
                <a:lnTo>
                  <a:pt x="4558512" y="4965700"/>
                </a:lnTo>
                <a:lnTo>
                  <a:pt x="4585519" y="4927600"/>
                </a:lnTo>
                <a:lnTo>
                  <a:pt x="4612029" y="4889500"/>
                </a:lnTo>
                <a:lnTo>
                  <a:pt x="4638038" y="4851400"/>
                </a:lnTo>
                <a:lnTo>
                  <a:pt x="4663540" y="4813300"/>
                </a:lnTo>
                <a:lnTo>
                  <a:pt x="4688529" y="4775200"/>
                </a:lnTo>
                <a:lnTo>
                  <a:pt x="4713001" y="4737100"/>
                </a:lnTo>
                <a:lnTo>
                  <a:pt x="4736952" y="4699000"/>
                </a:lnTo>
                <a:lnTo>
                  <a:pt x="4760375" y="4660900"/>
                </a:lnTo>
                <a:lnTo>
                  <a:pt x="4783265" y="4622800"/>
                </a:lnTo>
                <a:lnTo>
                  <a:pt x="4805619" y="4584700"/>
                </a:lnTo>
                <a:lnTo>
                  <a:pt x="4827430" y="4546600"/>
                </a:lnTo>
                <a:lnTo>
                  <a:pt x="4848693" y="4508500"/>
                </a:lnTo>
                <a:lnTo>
                  <a:pt x="4869404" y="4470400"/>
                </a:lnTo>
                <a:lnTo>
                  <a:pt x="4889557" y="4432300"/>
                </a:lnTo>
                <a:lnTo>
                  <a:pt x="4909148" y="4381500"/>
                </a:lnTo>
                <a:lnTo>
                  <a:pt x="4928171" y="4343400"/>
                </a:lnTo>
                <a:lnTo>
                  <a:pt x="4946621" y="4305300"/>
                </a:lnTo>
                <a:lnTo>
                  <a:pt x="4964494" y="4267200"/>
                </a:lnTo>
                <a:lnTo>
                  <a:pt x="4981783" y="4216400"/>
                </a:lnTo>
                <a:lnTo>
                  <a:pt x="4998485" y="4178300"/>
                </a:lnTo>
                <a:lnTo>
                  <a:pt x="5014593" y="4140200"/>
                </a:lnTo>
                <a:lnTo>
                  <a:pt x="5030104" y="4089400"/>
                </a:lnTo>
                <a:lnTo>
                  <a:pt x="5045011" y="4051300"/>
                </a:lnTo>
                <a:lnTo>
                  <a:pt x="5059310" y="4000500"/>
                </a:lnTo>
                <a:lnTo>
                  <a:pt x="5072996" y="3962400"/>
                </a:lnTo>
                <a:lnTo>
                  <a:pt x="5086064" y="3911600"/>
                </a:lnTo>
                <a:lnTo>
                  <a:pt x="5098508" y="3873500"/>
                </a:lnTo>
                <a:lnTo>
                  <a:pt x="5110324" y="3822700"/>
                </a:lnTo>
                <a:lnTo>
                  <a:pt x="5121507" y="3784600"/>
                </a:lnTo>
                <a:lnTo>
                  <a:pt x="5132051" y="3733800"/>
                </a:lnTo>
                <a:lnTo>
                  <a:pt x="5141951" y="3695700"/>
                </a:lnTo>
                <a:lnTo>
                  <a:pt x="5151203" y="3644900"/>
                </a:lnTo>
                <a:lnTo>
                  <a:pt x="5159801" y="3606800"/>
                </a:lnTo>
                <a:lnTo>
                  <a:pt x="5167740" y="3556000"/>
                </a:lnTo>
                <a:lnTo>
                  <a:pt x="5175015" y="3505200"/>
                </a:lnTo>
                <a:lnTo>
                  <a:pt x="5181622" y="3467100"/>
                </a:lnTo>
                <a:lnTo>
                  <a:pt x="5187555" y="3416300"/>
                </a:lnTo>
                <a:lnTo>
                  <a:pt x="5192808" y="3365500"/>
                </a:lnTo>
                <a:lnTo>
                  <a:pt x="5197378" y="3327400"/>
                </a:lnTo>
                <a:lnTo>
                  <a:pt x="5201258" y="3276600"/>
                </a:lnTo>
                <a:lnTo>
                  <a:pt x="5204444" y="3225800"/>
                </a:lnTo>
                <a:lnTo>
                  <a:pt x="5206931" y="3175000"/>
                </a:lnTo>
                <a:lnTo>
                  <a:pt x="5208714" y="3136900"/>
                </a:lnTo>
                <a:lnTo>
                  <a:pt x="5209787" y="3086100"/>
                </a:lnTo>
                <a:lnTo>
                  <a:pt x="5210146" y="3035300"/>
                </a:lnTo>
                <a:lnTo>
                  <a:pt x="5209752" y="2984500"/>
                </a:lnTo>
                <a:lnTo>
                  <a:pt x="5208573" y="2933700"/>
                </a:lnTo>
                <a:lnTo>
                  <a:pt x="5206616" y="2882900"/>
                </a:lnTo>
                <a:lnTo>
                  <a:pt x="5203886" y="2832100"/>
                </a:lnTo>
                <a:lnTo>
                  <a:pt x="5200388" y="2781300"/>
                </a:lnTo>
                <a:lnTo>
                  <a:pt x="5196130" y="2730500"/>
                </a:lnTo>
                <a:lnTo>
                  <a:pt x="5191116" y="2679700"/>
                </a:lnTo>
                <a:lnTo>
                  <a:pt x="5185353" y="2641600"/>
                </a:lnTo>
                <a:lnTo>
                  <a:pt x="5178846" y="2590800"/>
                </a:lnTo>
                <a:lnTo>
                  <a:pt x="5171601" y="2540000"/>
                </a:lnTo>
                <a:lnTo>
                  <a:pt x="5163624" y="2489200"/>
                </a:lnTo>
                <a:lnTo>
                  <a:pt x="5154921" y="2438400"/>
                </a:lnTo>
                <a:lnTo>
                  <a:pt x="5145497" y="2387600"/>
                </a:lnTo>
                <a:lnTo>
                  <a:pt x="5135359" y="2349500"/>
                </a:lnTo>
                <a:lnTo>
                  <a:pt x="5124511" y="2298700"/>
                </a:lnTo>
                <a:lnTo>
                  <a:pt x="5112961" y="2247900"/>
                </a:lnTo>
                <a:lnTo>
                  <a:pt x="5100714" y="2209800"/>
                </a:lnTo>
                <a:lnTo>
                  <a:pt x="5087776" y="2159000"/>
                </a:lnTo>
                <a:lnTo>
                  <a:pt x="5074152" y="2108200"/>
                </a:lnTo>
                <a:lnTo>
                  <a:pt x="5059848" y="2070100"/>
                </a:lnTo>
                <a:lnTo>
                  <a:pt x="5044871" y="2019300"/>
                </a:lnTo>
                <a:lnTo>
                  <a:pt x="5029225" y="1968500"/>
                </a:lnTo>
                <a:lnTo>
                  <a:pt x="5012918" y="1930400"/>
                </a:lnTo>
                <a:lnTo>
                  <a:pt x="4995954" y="1879600"/>
                </a:lnTo>
                <a:lnTo>
                  <a:pt x="4978339" y="1841500"/>
                </a:lnTo>
                <a:lnTo>
                  <a:pt x="4960080" y="1790700"/>
                </a:lnTo>
                <a:lnTo>
                  <a:pt x="4941182" y="1752600"/>
                </a:lnTo>
                <a:lnTo>
                  <a:pt x="4921651" y="1714500"/>
                </a:lnTo>
                <a:lnTo>
                  <a:pt x="4901492" y="1663700"/>
                </a:lnTo>
                <a:lnTo>
                  <a:pt x="4880713" y="1625600"/>
                </a:lnTo>
                <a:lnTo>
                  <a:pt x="4859317" y="1574800"/>
                </a:lnTo>
                <a:lnTo>
                  <a:pt x="4837312" y="1536700"/>
                </a:lnTo>
                <a:lnTo>
                  <a:pt x="4814703" y="1498600"/>
                </a:lnTo>
                <a:lnTo>
                  <a:pt x="4791496" y="1460500"/>
                </a:lnTo>
                <a:lnTo>
                  <a:pt x="4767696" y="1409700"/>
                </a:lnTo>
                <a:lnTo>
                  <a:pt x="4743310" y="1371600"/>
                </a:lnTo>
                <a:lnTo>
                  <a:pt x="4718344" y="1333500"/>
                </a:lnTo>
                <a:lnTo>
                  <a:pt x="4692802" y="1295400"/>
                </a:lnTo>
                <a:lnTo>
                  <a:pt x="4666692" y="1257300"/>
                </a:lnTo>
                <a:lnTo>
                  <a:pt x="4640018" y="1219200"/>
                </a:lnTo>
                <a:lnTo>
                  <a:pt x="4612787" y="1181100"/>
                </a:lnTo>
                <a:lnTo>
                  <a:pt x="4585005" y="1143000"/>
                </a:lnTo>
                <a:lnTo>
                  <a:pt x="4556677" y="1104900"/>
                </a:lnTo>
                <a:lnTo>
                  <a:pt x="4527808" y="1066800"/>
                </a:lnTo>
                <a:lnTo>
                  <a:pt x="4498406" y="1028700"/>
                </a:lnTo>
                <a:lnTo>
                  <a:pt x="4468476" y="990600"/>
                </a:lnTo>
                <a:lnTo>
                  <a:pt x="4438023" y="952500"/>
                </a:lnTo>
                <a:lnTo>
                  <a:pt x="4407054" y="927100"/>
                </a:lnTo>
                <a:lnTo>
                  <a:pt x="4375574" y="889000"/>
                </a:lnTo>
                <a:lnTo>
                  <a:pt x="4343589" y="850900"/>
                </a:lnTo>
                <a:lnTo>
                  <a:pt x="4311105" y="812800"/>
                </a:lnTo>
                <a:lnTo>
                  <a:pt x="4278128" y="787400"/>
                </a:lnTo>
                <a:lnTo>
                  <a:pt x="4244663" y="749300"/>
                </a:lnTo>
                <a:lnTo>
                  <a:pt x="4210716" y="723900"/>
                </a:lnTo>
                <a:lnTo>
                  <a:pt x="4176294" y="685800"/>
                </a:lnTo>
                <a:lnTo>
                  <a:pt x="4141402" y="660400"/>
                </a:lnTo>
                <a:lnTo>
                  <a:pt x="4106046" y="622300"/>
                </a:lnTo>
                <a:lnTo>
                  <a:pt x="4070231" y="596900"/>
                </a:lnTo>
                <a:lnTo>
                  <a:pt x="4033964" y="558800"/>
                </a:lnTo>
                <a:lnTo>
                  <a:pt x="3960095" y="508000"/>
                </a:lnTo>
                <a:lnTo>
                  <a:pt x="3922505" y="482600"/>
                </a:lnTo>
                <a:lnTo>
                  <a:pt x="3884486" y="444500"/>
                </a:lnTo>
                <a:lnTo>
                  <a:pt x="3807184" y="393700"/>
                </a:lnTo>
                <a:lnTo>
                  <a:pt x="3688157" y="317500"/>
                </a:lnTo>
                <a:lnTo>
                  <a:pt x="3606824" y="266700"/>
                </a:lnTo>
                <a:lnTo>
                  <a:pt x="3565581" y="254000"/>
                </a:lnTo>
                <a:lnTo>
                  <a:pt x="3439615" y="177800"/>
                </a:lnTo>
                <a:lnTo>
                  <a:pt x="3396900" y="165100"/>
                </a:lnTo>
                <a:lnTo>
                  <a:pt x="3353831" y="139700"/>
                </a:lnTo>
                <a:lnTo>
                  <a:pt x="3310414" y="127000"/>
                </a:lnTo>
                <a:lnTo>
                  <a:pt x="3266656" y="101600"/>
                </a:lnTo>
                <a:lnTo>
                  <a:pt x="3003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536" y="1301496"/>
            <a:ext cx="3444240" cy="344119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1" y="0"/>
                </a:lnTo>
                <a:lnTo>
                  <a:pt x="121920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6135" y="1472183"/>
            <a:ext cx="3794760" cy="3791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896985" cy="6858634"/>
          </a:xfrm>
          <a:custGeom>
            <a:avLst/>
            <a:gdLst/>
            <a:ahLst/>
            <a:cxnLst/>
            <a:rect l="l" t="t" r="r" b="b"/>
            <a:pathLst>
              <a:path w="8896985" h="6858634">
                <a:moveTo>
                  <a:pt x="8896785" y="0"/>
                </a:moveTo>
                <a:lnTo>
                  <a:pt x="1472230" y="0"/>
                </a:lnTo>
                <a:lnTo>
                  <a:pt x="1472491" y="562"/>
                </a:lnTo>
                <a:lnTo>
                  <a:pt x="0" y="562"/>
                </a:lnTo>
                <a:lnTo>
                  <a:pt x="0" y="6858477"/>
                </a:lnTo>
                <a:lnTo>
                  <a:pt x="5720411" y="6858477"/>
                </a:lnTo>
                <a:lnTo>
                  <a:pt x="8896785" y="0"/>
                </a:lnTo>
                <a:close/>
              </a:path>
            </a:pathLst>
          </a:custGeom>
          <a:solidFill>
            <a:srgbClr val="262626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096250" cy="6858634"/>
          </a:xfrm>
          <a:custGeom>
            <a:avLst/>
            <a:gdLst/>
            <a:ahLst/>
            <a:cxnLst/>
            <a:rect l="l" t="t" r="r" b="b"/>
            <a:pathLst>
              <a:path w="8096250" h="6858634">
                <a:moveTo>
                  <a:pt x="0" y="0"/>
                </a:moveTo>
                <a:lnTo>
                  <a:pt x="0" y="6857999"/>
                </a:lnTo>
                <a:lnTo>
                  <a:pt x="18197" y="6857999"/>
                </a:lnTo>
                <a:lnTo>
                  <a:pt x="18197" y="6858478"/>
                </a:lnTo>
                <a:lnTo>
                  <a:pt x="4919873" y="6858478"/>
                </a:lnTo>
                <a:lnTo>
                  <a:pt x="8096248" y="1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3411" y="1801367"/>
            <a:ext cx="4839335" cy="310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6130"/>
              </a:lnSpc>
            </a:pPr>
            <a:r>
              <a:rPr sz="5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GOAL:</a:t>
            </a:r>
            <a:endParaRPr sz="5400">
              <a:latin typeface="Calibri Light"/>
              <a:cs typeface="Calibri Light"/>
            </a:endParaRPr>
          </a:p>
          <a:p>
            <a:pPr marL="12700" marR="5080" algn="just">
              <a:lnSpc>
                <a:spcPct val="90400"/>
              </a:lnSpc>
              <a:spcBef>
                <a:spcPts val="275"/>
              </a:spcBef>
            </a:pP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5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ready </a:t>
            </a:r>
            <a:r>
              <a:rPr sz="5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begin  </a:t>
            </a:r>
            <a:r>
              <a:rPr sz="5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testing </a:t>
            </a:r>
            <a:r>
              <a:rPr sz="5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CHANGES 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5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September</a:t>
            </a:r>
            <a:r>
              <a:rPr sz="5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17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15471" y="277368"/>
            <a:ext cx="917448" cy="9174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512945" cy="6858000"/>
          </a:xfrm>
          <a:custGeom>
            <a:avLst/>
            <a:gdLst/>
            <a:ahLst/>
            <a:cxnLst/>
            <a:rect l="l" t="t" r="r" b="b"/>
            <a:pathLst>
              <a:path w="4512945" h="6858000">
                <a:moveTo>
                  <a:pt x="2579526" y="0"/>
                </a:moveTo>
                <a:lnTo>
                  <a:pt x="0" y="0"/>
                </a:lnTo>
                <a:lnTo>
                  <a:pt x="0" y="6857999"/>
                </a:lnTo>
                <a:lnTo>
                  <a:pt x="2579526" y="6857999"/>
                </a:lnTo>
                <a:lnTo>
                  <a:pt x="2583266" y="6855848"/>
                </a:lnTo>
                <a:lnTo>
                  <a:pt x="2623927" y="6830809"/>
                </a:lnTo>
                <a:lnTo>
                  <a:pt x="2664265" y="6805301"/>
                </a:lnTo>
                <a:lnTo>
                  <a:pt x="2704277" y="6779328"/>
                </a:lnTo>
                <a:lnTo>
                  <a:pt x="2743959" y="6752894"/>
                </a:lnTo>
                <a:lnTo>
                  <a:pt x="2783307" y="6726002"/>
                </a:lnTo>
                <a:lnTo>
                  <a:pt x="2822316" y="6698657"/>
                </a:lnTo>
                <a:lnTo>
                  <a:pt x="2860985" y="6670862"/>
                </a:lnTo>
                <a:lnTo>
                  <a:pt x="2899307" y="6642621"/>
                </a:lnTo>
                <a:lnTo>
                  <a:pt x="2937280" y="6613938"/>
                </a:lnTo>
                <a:lnTo>
                  <a:pt x="2974901" y="6584817"/>
                </a:lnTo>
                <a:lnTo>
                  <a:pt x="3012164" y="6555261"/>
                </a:lnTo>
                <a:lnTo>
                  <a:pt x="3049067" y="6525274"/>
                </a:lnTo>
                <a:lnTo>
                  <a:pt x="3085605" y="6494860"/>
                </a:lnTo>
                <a:lnTo>
                  <a:pt x="3121775" y="6464023"/>
                </a:lnTo>
                <a:lnTo>
                  <a:pt x="3157573" y="6432766"/>
                </a:lnTo>
                <a:lnTo>
                  <a:pt x="3192995" y="6401094"/>
                </a:lnTo>
                <a:lnTo>
                  <a:pt x="3228038" y="6369010"/>
                </a:lnTo>
                <a:lnTo>
                  <a:pt x="3262697" y="6336518"/>
                </a:lnTo>
                <a:lnTo>
                  <a:pt x="3296969" y="6303622"/>
                </a:lnTo>
                <a:lnTo>
                  <a:pt x="3330850" y="6270326"/>
                </a:lnTo>
                <a:lnTo>
                  <a:pt x="3364336" y="6236632"/>
                </a:lnTo>
                <a:lnTo>
                  <a:pt x="3397423" y="6202546"/>
                </a:lnTo>
                <a:lnTo>
                  <a:pt x="3430108" y="6168071"/>
                </a:lnTo>
                <a:lnTo>
                  <a:pt x="3462387" y="6133211"/>
                </a:lnTo>
                <a:lnTo>
                  <a:pt x="3494255" y="6097969"/>
                </a:lnTo>
                <a:lnTo>
                  <a:pt x="3525710" y="6062350"/>
                </a:lnTo>
                <a:lnTo>
                  <a:pt x="3556747" y="6026356"/>
                </a:lnTo>
                <a:lnTo>
                  <a:pt x="3587363" y="5989993"/>
                </a:lnTo>
                <a:lnTo>
                  <a:pt x="3617554" y="5953263"/>
                </a:lnTo>
                <a:lnTo>
                  <a:pt x="3647316" y="5916171"/>
                </a:lnTo>
                <a:lnTo>
                  <a:pt x="3676645" y="5878720"/>
                </a:lnTo>
                <a:lnTo>
                  <a:pt x="3705537" y="5840915"/>
                </a:lnTo>
                <a:lnTo>
                  <a:pt x="3733989" y="5802758"/>
                </a:lnTo>
                <a:lnTo>
                  <a:pt x="3761997" y="5764254"/>
                </a:lnTo>
                <a:lnTo>
                  <a:pt x="3789556" y="5725407"/>
                </a:lnTo>
                <a:lnTo>
                  <a:pt x="3816664" y="5686219"/>
                </a:lnTo>
                <a:lnTo>
                  <a:pt x="3843317" y="5646696"/>
                </a:lnTo>
                <a:lnTo>
                  <a:pt x="3869510" y="5606841"/>
                </a:lnTo>
                <a:lnTo>
                  <a:pt x="3895240" y="5566658"/>
                </a:lnTo>
                <a:lnTo>
                  <a:pt x="3920503" y="5526150"/>
                </a:lnTo>
                <a:lnTo>
                  <a:pt x="3945295" y="5485321"/>
                </a:lnTo>
                <a:lnTo>
                  <a:pt x="3969612" y="5444176"/>
                </a:lnTo>
                <a:lnTo>
                  <a:pt x="3993452" y="5402717"/>
                </a:lnTo>
                <a:lnTo>
                  <a:pt x="4016809" y="5360949"/>
                </a:lnTo>
                <a:lnTo>
                  <a:pt x="4039680" y="5318876"/>
                </a:lnTo>
                <a:lnTo>
                  <a:pt x="4062061" y="5276500"/>
                </a:lnTo>
                <a:lnTo>
                  <a:pt x="4083949" y="5233827"/>
                </a:lnTo>
                <a:lnTo>
                  <a:pt x="4105340" y="5190860"/>
                </a:lnTo>
                <a:lnTo>
                  <a:pt x="4126229" y="5147603"/>
                </a:lnTo>
                <a:lnTo>
                  <a:pt x="4146614" y="5104058"/>
                </a:lnTo>
                <a:lnTo>
                  <a:pt x="4166489" y="5060232"/>
                </a:lnTo>
                <a:lnTo>
                  <a:pt x="4185853" y="5016126"/>
                </a:lnTo>
                <a:lnTo>
                  <a:pt x="4204700" y="4971745"/>
                </a:lnTo>
                <a:lnTo>
                  <a:pt x="4223026" y="4927093"/>
                </a:lnTo>
                <a:lnTo>
                  <a:pt x="4240829" y="4882173"/>
                </a:lnTo>
                <a:lnTo>
                  <a:pt x="4258105" y="4836989"/>
                </a:lnTo>
                <a:lnTo>
                  <a:pt x="4274848" y="4791546"/>
                </a:lnTo>
                <a:lnTo>
                  <a:pt x="4291057" y="4745846"/>
                </a:lnTo>
                <a:lnTo>
                  <a:pt x="4306726" y="4699894"/>
                </a:lnTo>
                <a:lnTo>
                  <a:pt x="4321852" y="4653694"/>
                </a:lnTo>
                <a:lnTo>
                  <a:pt x="4336432" y="4607248"/>
                </a:lnTo>
                <a:lnTo>
                  <a:pt x="4350461" y="4560562"/>
                </a:lnTo>
                <a:lnTo>
                  <a:pt x="4363936" y="4513638"/>
                </a:lnTo>
                <a:lnTo>
                  <a:pt x="4376853" y="4466481"/>
                </a:lnTo>
                <a:lnTo>
                  <a:pt x="4389208" y="4419095"/>
                </a:lnTo>
                <a:lnTo>
                  <a:pt x="4400997" y="4371483"/>
                </a:lnTo>
                <a:lnTo>
                  <a:pt x="4412217" y="4323648"/>
                </a:lnTo>
                <a:lnTo>
                  <a:pt x="4422864" y="4275596"/>
                </a:lnTo>
                <a:lnTo>
                  <a:pt x="4432933" y="4227329"/>
                </a:lnTo>
                <a:lnTo>
                  <a:pt x="4442422" y="4178852"/>
                </a:lnTo>
                <a:lnTo>
                  <a:pt x="4451326" y="4130167"/>
                </a:lnTo>
                <a:lnTo>
                  <a:pt x="4459642" y="4081280"/>
                </a:lnTo>
                <a:lnTo>
                  <a:pt x="4467365" y="4032194"/>
                </a:lnTo>
                <a:lnTo>
                  <a:pt x="4474492" y="3982912"/>
                </a:lnTo>
                <a:lnTo>
                  <a:pt x="4481019" y="3933438"/>
                </a:lnTo>
                <a:lnTo>
                  <a:pt x="4486943" y="3883777"/>
                </a:lnTo>
                <a:lnTo>
                  <a:pt x="4492260" y="3833932"/>
                </a:lnTo>
                <a:lnTo>
                  <a:pt x="4496965" y="3783906"/>
                </a:lnTo>
                <a:lnTo>
                  <a:pt x="4501055" y="3733704"/>
                </a:lnTo>
                <a:lnTo>
                  <a:pt x="4504526" y="3683329"/>
                </a:lnTo>
                <a:lnTo>
                  <a:pt x="4507375" y="3632786"/>
                </a:lnTo>
                <a:lnTo>
                  <a:pt x="4509597" y="3582077"/>
                </a:lnTo>
                <a:lnTo>
                  <a:pt x="4511189" y="3531208"/>
                </a:lnTo>
                <a:lnTo>
                  <a:pt x="4512147" y="3480180"/>
                </a:lnTo>
                <a:lnTo>
                  <a:pt x="4512467" y="3429000"/>
                </a:lnTo>
                <a:lnTo>
                  <a:pt x="4512147" y="3377819"/>
                </a:lnTo>
                <a:lnTo>
                  <a:pt x="4511189" y="3326791"/>
                </a:lnTo>
                <a:lnTo>
                  <a:pt x="4509597" y="3275922"/>
                </a:lnTo>
                <a:lnTo>
                  <a:pt x="4507375" y="3225213"/>
                </a:lnTo>
                <a:lnTo>
                  <a:pt x="4504526" y="3174670"/>
                </a:lnTo>
                <a:lnTo>
                  <a:pt x="4501055" y="3124295"/>
                </a:lnTo>
                <a:lnTo>
                  <a:pt x="4496965" y="3074093"/>
                </a:lnTo>
                <a:lnTo>
                  <a:pt x="4492260" y="3024067"/>
                </a:lnTo>
                <a:lnTo>
                  <a:pt x="4486943" y="2974222"/>
                </a:lnTo>
                <a:lnTo>
                  <a:pt x="4481019" y="2924561"/>
                </a:lnTo>
                <a:lnTo>
                  <a:pt x="4474492" y="2875087"/>
                </a:lnTo>
                <a:lnTo>
                  <a:pt x="4467365" y="2825805"/>
                </a:lnTo>
                <a:lnTo>
                  <a:pt x="4459642" y="2776719"/>
                </a:lnTo>
                <a:lnTo>
                  <a:pt x="4451326" y="2727832"/>
                </a:lnTo>
                <a:lnTo>
                  <a:pt x="4442422" y="2679147"/>
                </a:lnTo>
                <a:lnTo>
                  <a:pt x="4432933" y="2630670"/>
                </a:lnTo>
                <a:lnTo>
                  <a:pt x="4422864" y="2582403"/>
                </a:lnTo>
                <a:lnTo>
                  <a:pt x="4412217" y="2534351"/>
                </a:lnTo>
                <a:lnTo>
                  <a:pt x="4400997" y="2486516"/>
                </a:lnTo>
                <a:lnTo>
                  <a:pt x="4389208" y="2438904"/>
                </a:lnTo>
                <a:lnTo>
                  <a:pt x="4376853" y="2391517"/>
                </a:lnTo>
                <a:lnTo>
                  <a:pt x="4363936" y="2344361"/>
                </a:lnTo>
                <a:lnTo>
                  <a:pt x="4350461" y="2297437"/>
                </a:lnTo>
                <a:lnTo>
                  <a:pt x="4336432" y="2250751"/>
                </a:lnTo>
                <a:lnTo>
                  <a:pt x="4321852" y="2204305"/>
                </a:lnTo>
                <a:lnTo>
                  <a:pt x="4306726" y="2158105"/>
                </a:lnTo>
                <a:lnTo>
                  <a:pt x="4291057" y="2112153"/>
                </a:lnTo>
                <a:lnTo>
                  <a:pt x="4274848" y="2066453"/>
                </a:lnTo>
                <a:lnTo>
                  <a:pt x="4258105" y="2021009"/>
                </a:lnTo>
                <a:lnTo>
                  <a:pt x="4240829" y="1975826"/>
                </a:lnTo>
                <a:lnTo>
                  <a:pt x="4223026" y="1930906"/>
                </a:lnTo>
                <a:lnTo>
                  <a:pt x="4204700" y="1886254"/>
                </a:lnTo>
                <a:lnTo>
                  <a:pt x="4185853" y="1841873"/>
                </a:lnTo>
                <a:lnTo>
                  <a:pt x="4166489" y="1797767"/>
                </a:lnTo>
                <a:lnTo>
                  <a:pt x="4146614" y="1753940"/>
                </a:lnTo>
                <a:lnTo>
                  <a:pt x="4126229" y="1710396"/>
                </a:lnTo>
                <a:lnTo>
                  <a:pt x="4105340" y="1667139"/>
                </a:lnTo>
                <a:lnTo>
                  <a:pt x="4083949" y="1624171"/>
                </a:lnTo>
                <a:lnTo>
                  <a:pt x="4062061" y="1581498"/>
                </a:lnTo>
                <a:lnTo>
                  <a:pt x="4039680" y="1539123"/>
                </a:lnTo>
                <a:lnTo>
                  <a:pt x="4016809" y="1497049"/>
                </a:lnTo>
                <a:lnTo>
                  <a:pt x="3993452" y="1455281"/>
                </a:lnTo>
                <a:lnTo>
                  <a:pt x="3969612" y="1413823"/>
                </a:lnTo>
                <a:lnTo>
                  <a:pt x="3945295" y="1372677"/>
                </a:lnTo>
                <a:lnTo>
                  <a:pt x="3920503" y="1331849"/>
                </a:lnTo>
                <a:lnTo>
                  <a:pt x="3895240" y="1291341"/>
                </a:lnTo>
                <a:lnTo>
                  <a:pt x="3869510" y="1251157"/>
                </a:lnTo>
                <a:lnTo>
                  <a:pt x="3843317" y="1211302"/>
                </a:lnTo>
                <a:lnTo>
                  <a:pt x="3816664" y="1171779"/>
                </a:lnTo>
                <a:lnTo>
                  <a:pt x="3789556" y="1132592"/>
                </a:lnTo>
                <a:lnTo>
                  <a:pt x="3761997" y="1093744"/>
                </a:lnTo>
                <a:lnTo>
                  <a:pt x="3733989" y="1055240"/>
                </a:lnTo>
                <a:lnTo>
                  <a:pt x="3705537" y="1017084"/>
                </a:lnTo>
                <a:lnTo>
                  <a:pt x="3676645" y="979278"/>
                </a:lnTo>
                <a:lnTo>
                  <a:pt x="3647316" y="941827"/>
                </a:lnTo>
                <a:lnTo>
                  <a:pt x="3617554" y="904735"/>
                </a:lnTo>
                <a:lnTo>
                  <a:pt x="3587363" y="868005"/>
                </a:lnTo>
                <a:lnTo>
                  <a:pt x="3556747" y="831642"/>
                </a:lnTo>
                <a:lnTo>
                  <a:pt x="3525710" y="795649"/>
                </a:lnTo>
                <a:lnTo>
                  <a:pt x="3494255" y="760029"/>
                </a:lnTo>
                <a:lnTo>
                  <a:pt x="3462387" y="724787"/>
                </a:lnTo>
                <a:lnTo>
                  <a:pt x="3430108" y="689927"/>
                </a:lnTo>
                <a:lnTo>
                  <a:pt x="3397423" y="655452"/>
                </a:lnTo>
                <a:lnTo>
                  <a:pt x="3364336" y="621366"/>
                </a:lnTo>
                <a:lnTo>
                  <a:pt x="3330850" y="587672"/>
                </a:lnTo>
                <a:lnTo>
                  <a:pt x="3296969" y="554376"/>
                </a:lnTo>
                <a:lnTo>
                  <a:pt x="3262697" y="521480"/>
                </a:lnTo>
                <a:lnTo>
                  <a:pt x="3228038" y="488988"/>
                </a:lnTo>
                <a:lnTo>
                  <a:pt x="3192995" y="456904"/>
                </a:lnTo>
                <a:lnTo>
                  <a:pt x="3157573" y="425232"/>
                </a:lnTo>
                <a:lnTo>
                  <a:pt x="3121775" y="393975"/>
                </a:lnTo>
                <a:lnTo>
                  <a:pt x="3085605" y="363138"/>
                </a:lnTo>
                <a:lnTo>
                  <a:pt x="3049067" y="332724"/>
                </a:lnTo>
                <a:lnTo>
                  <a:pt x="3012164" y="302737"/>
                </a:lnTo>
                <a:lnTo>
                  <a:pt x="2974901" y="273181"/>
                </a:lnTo>
                <a:lnTo>
                  <a:pt x="2937280" y="244060"/>
                </a:lnTo>
                <a:lnTo>
                  <a:pt x="2899307" y="215376"/>
                </a:lnTo>
                <a:lnTo>
                  <a:pt x="2860985" y="187136"/>
                </a:lnTo>
                <a:lnTo>
                  <a:pt x="2822316" y="159341"/>
                </a:lnTo>
                <a:lnTo>
                  <a:pt x="2783307" y="131996"/>
                </a:lnTo>
                <a:lnTo>
                  <a:pt x="2743959" y="105104"/>
                </a:lnTo>
                <a:lnTo>
                  <a:pt x="2704277" y="78670"/>
                </a:lnTo>
                <a:lnTo>
                  <a:pt x="2664265" y="52697"/>
                </a:lnTo>
                <a:lnTo>
                  <a:pt x="2623927" y="27189"/>
                </a:lnTo>
                <a:lnTo>
                  <a:pt x="2583266" y="2150"/>
                </a:lnTo>
                <a:lnTo>
                  <a:pt x="2579526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2805176"/>
            <a:ext cx="2757805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li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s 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for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LS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#3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31880" y="161544"/>
            <a:ext cx="917448" cy="91744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640" y="1211212"/>
            <a:ext cx="6292215" cy="2192655"/>
          </a:xfrm>
          <a:custGeom>
            <a:avLst/>
            <a:gdLst/>
            <a:ahLst/>
            <a:cxnLst/>
            <a:rect l="l" t="t" r="r" b="b"/>
            <a:pathLst>
              <a:path w="6292215" h="2192654">
                <a:moveTo>
                  <a:pt x="0" y="0"/>
                </a:moveTo>
                <a:lnTo>
                  <a:pt x="6291713" y="0"/>
                </a:lnTo>
                <a:lnTo>
                  <a:pt x="6291713" y="2192399"/>
                </a:lnTo>
                <a:lnTo>
                  <a:pt x="0" y="2192399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7640" y="1211212"/>
            <a:ext cx="6292215" cy="2192655"/>
          </a:xfrm>
          <a:custGeom>
            <a:avLst/>
            <a:gdLst/>
            <a:ahLst/>
            <a:cxnLst/>
            <a:rect l="l" t="t" r="r" b="b"/>
            <a:pathLst>
              <a:path w="6292215" h="2192654">
                <a:moveTo>
                  <a:pt x="0" y="0"/>
                </a:moveTo>
                <a:lnTo>
                  <a:pt x="6291714" y="0"/>
                </a:lnTo>
                <a:lnTo>
                  <a:pt x="6291714" y="2192400"/>
                </a:lnTo>
                <a:lnTo>
                  <a:pt x="0" y="2192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3247" y="1753108"/>
            <a:ext cx="955675" cy="141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2900" spc="-40" dirty="0">
                <a:latin typeface="Calibri"/>
                <a:cs typeface="Calibri"/>
              </a:rPr>
              <a:t>V</a:t>
            </a:r>
            <a:r>
              <a:rPr sz="2900" dirty="0">
                <a:latin typeface="Calibri"/>
                <a:cs typeface="Calibri"/>
              </a:rPr>
              <a:t>OC</a:t>
            </a:r>
            <a:endParaRPr sz="2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15"/>
              </a:spcBef>
              <a:buChar char="•"/>
              <a:tabLst>
                <a:tab pos="298450" algn="l"/>
              </a:tabLst>
            </a:pPr>
            <a:r>
              <a:rPr sz="2900" spc="-15" dirty="0">
                <a:latin typeface="Calibri"/>
                <a:cs typeface="Calibri"/>
              </a:rPr>
              <a:t>RCA</a:t>
            </a:r>
            <a:endParaRPr sz="2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15"/>
              </a:spcBef>
              <a:buChar char="•"/>
              <a:tabLst>
                <a:tab pos="298450" algn="l"/>
              </a:tabLst>
            </a:pPr>
            <a:r>
              <a:rPr sz="2900" dirty="0">
                <a:latin typeface="Calibri"/>
                <a:cs typeface="Calibri"/>
              </a:rPr>
              <a:t>OFI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2225" y="78317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4261514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0" y="713395"/>
                </a:lnTo>
                <a:lnTo>
                  <a:pt x="7274" y="758494"/>
                </a:lnTo>
                <a:lnTo>
                  <a:pt x="27529" y="797662"/>
                </a:lnTo>
                <a:lnTo>
                  <a:pt x="58416" y="828549"/>
                </a:lnTo>
                <a:lnTo>
                  <a:pt x="97584" y="848805"/>
                </a:lnTo>
                <a:lnTo>
                  <a:pt x="142683" y="856079"/>
                </a:lnTo>
                <a:lnTo>
                  <a:pt x="4261514" y="856079"/>
                </a:lnTo>
                <a:lnTo>
                  <a:pt x="4306613" y="848805"/>
                </a:lnTo>
                <a:lnTo>
                  <a:pt x="4345781" y="828549"/>
                </a:lnTo>
                <a:lnTo>
                  <a:pt x="4376668" y="797662"/>
                </a:lnTo>
                <a:lnTo>
                  <a:pt x="4396924" y="758494"/>
                </a:lnTo>
                <a:lnTo>
                  <a:pt x="4404198" y="713395"/>
                </a:lnTo>
                <a:lnTo>
                  <a:pt x="4404198" y="142683"/>
                </a:lnTo>
                <a:lnTo>
                  <a:pt x="4396924" y="97584"/>
                </a:lnTo>
                <a:lnTo>
                  <a:pt x="4376668" y="58416"/>
                </a:lnTo>
                <a:lnTo>
                  <a:pt x="4345781" y="27529"/>
                </a:lnTo>
                <a:lnTo>
                  <a:pt x="4306613" y="7274"/>
                </a:lnTo>
                <a:lnTo>
                  <a:pt x="426151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2225" y="78317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0" y="142684"/>
                </a:moveTo>
                <a:lnTo>
                  <a:pt x="7274" y="97584"/>
                </a:lnTo>
                <a:lnTo>
                  <a:pt x="27529" y="58416"/>
                </a:lnTo>
                <a:lnTo>
                  <a:pt x="58416" y="27529"/>
                </a:lnTo>
                <a:lnTo>
                  <a:pt x="97584" y="7274"/>
                </a:lnTo>
                <a:lnTo>
                  <a:pt x="142683" y="0"/>
                </a:lnTo>
                <a:lnTo>
                  <a:pt x="4261515" y="0"/>
                </a:lnTo>
                <a:lnTo>
                  <a:pt x="4306614" y="7274"/>
                </a:lnTo>
                <a:lnTo>
                  <a:pt x="4345782" y="27529"/>
                </a:lnTo>
                <a:lnTo>
                  <a:pt x="4376669" y="58416"/>
                </a:lnTo>
                <a:lnTo>
                  <a:pt x="4396924" y="97584"/>
                </a:lnTo>
                <a:lnTo>
                  <a:pt x="4404199" y="142684"/>
                </a:lnTo>
                <a:lnTo>
                  <a:pt x="4404199" y="713396"/>
                </a:lnTo>
                <a:lnTo>
                  <a:pt x="4396924" y="758495"/>
                </a:lnTo>
                <a:lnTo>
                  <a:pt x="4376669" y="797663"/>
                </a:lnTo>
                <a:lnTo>
                  <a:pt x="4345782" y="828550"/>
                </a:lnTo>
                <a:lnTo>
                  <a:pt x="4306614" y="848805"/>
                </a:lnTo>
                <a:lnTo>
                  <a:pt x="4261515" y="856080"/>
                </a:lnTo>
                <a:lnTo>
                  <a:pt x="142683" y="856080"/>
                </a:lnTo>
                <a:lnTo>
                  <a:pt x="97584" y="848805"/>
                </a:lnTo>
                <a:lnTo>
                  <a:pt x="58416" y="828550"/>
                </a:lnTo>
                <a:lnTo>
                  <a:pt x="27529" y="797663"/>
                </a:lnTo>
                <a:lnTo>
                  <a:pt x="7274" y="758495"/>
                </a:lnTo>
                <a:lnTo>
                  <a:pt x="0" y="713396"/>
                </a:lnTo>
                <a:lnTo>
                  <a:pt x="0" y="14268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17782" y="945388"/>
            <a:ext cx="360362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FFFFFF"/>
                </a:solidFill>
              </a:rPr>
              <a:t>Select a CHANGE </a:t>
            </a:r>
            <a:r>
              <a:rPr sz="2900" spc="-15" dirty="0">
                <a:solidFill>
                  <a:srgbClr val="FFFFFF"/>
                </a:solidFill>
              </a:rPr>
              <a:t>to</a:t>
            </a:r>
            <a:r>
              <a:rPr sz="2900" spc="-105" dirty="0">
                <a:solidFill>
                  <a:srgbClr val="FFFFFF"/>
                </a:solidFill>
              </a:rPr>
              <a:t> </a:t>
            </a:r>
            <a:r>
              <a:rPr sz="2900" spc="-20" dirty="0">
                <a:solidFill>
                  <a:srgbClr val="FFFFFF"/>
                </a:solidFill>
              </a:rPr>
              <a:t>test</a:t>
            </a:r>
            <a:endParaRPr sz="2900"/>
          </a:p>
        </p:txBody>
      </p:sp>
      <p:sp>
        <p:nvSpPr>
          <p:cNvPr id="11" name="object 11"/>
          <p:cNvSpPr/>
          <p:nvPr/>
        </p:nvSpPr>
        <p:spPr>
          <a:xfrm>
            <a:off x="5207640" y="3988253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3" y="0"/>
                </a:lnTo>
                <a:lnTo>
                  <a:pt x="6291713" y="730799"/>
                </a:lnTo>
                <a:lnTo>
                  <a:pt x="0" y="730799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7640" y="3988253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4" y="0"/>
                </a:lnTo>
                <a:lnTo>
                  <a:pt x="6291714" y="730800"/>
                </a:lnTo>
                <a:lnTo>
                  <a:pt x="0" y="73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2225" y="3560212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4261514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5"/>
                </a:lnTo>
                <a:lnTo>
                  <a:pt x="0" y="142684"/>
                </a:lnTo>
                <a:lnTo>
                  <a:pt x="0" y="713395"/>
                </a:lnTo>
                <a:lnTo>
                  <a:pt x="7274" y="758495"/>
                </a:lnTo>
                <a:lnTo>
                  <a:pt x="27529" y="797663"/>
                </a:lnTo>
                <a:lnTo>
                  <a:pt x="58416" y="828550"/>
                </a:lnTo>
                <a:lnTo>
                  <a:pt x="97584" y="848806"/>
                </a:lnTo>
                <a:lnTo>
                  <a:pt x="142683" y="856080"/>
                </a:lnTo>
                <a:lnTo>
                  <a:pt x="4261514" y="856080"/>
                </a:lnTo>
                <a:lnTo>
                  <a:pt x="4306613" y="848806"/>
                </a:lnTo>
                <a:lnTo>
                  <a:pt x="4345781" y="828550"/>
                </a:lnTo>
                <a:lnTo>
                  <a:pt x="4376668" y="797663"/>
                </a:lnTo>
                <a:lnTo>
                  <a:pt x="4396924" y="758495"/>
                </a:lnTo>
                <a:lnTo>
                  <a:pt x="4404198" y="713395"/>
                </a:lnTo>
                <a:lnTo>
                  <a:pt x="4404198" y="142684"/>
                </a:lnTo>
                <a:lnTo>
                  <a:pt x="4396924" y="97585"/>
                </a:lnTo>
                <a:lnTo>
                  <a:pt x="4376668" y="58416"/>
                </a:lnTo>
                <a:lnTo>
                  <a:pt x="4345781" y="27529"/>
                </a:lnTo>
                <a:lnTo>
                  <a:pt x="4306613" y="7274"/>
                </a:lnTo>
                <a:lnTo>
                  <a:pt x="426151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2225" y="3560212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0" y="142684"/>
                </a:moveTo>
                <a:lnTo>
                  <a:pt x="7274" y="97584"/>
                </a:lnTo>
                <a:lnTo>
                  <a:pt x="27529" y="58416"/>
                </a:lnTo>
                <a:lnTo>
                  <a:pt x="58416" y="27529"/>
                </a:lnTo>
                <a:lnTo>
                  <a:pt x="97584" y="7274"/>
                </a:lnTo>
                <a:lnTo>
                  <a:pt x="142683" y="0"/>
                </a:lnTo>
                <a:lnTo>
                  <a:pt x="4261515" y="0"/>
                </a:lnTo>
                <a:lnTo>
                  <a:pt x="4306614" y="7274"/>
                </a:lnTo>
                <a:lnTo>
                  <a:pt x="4345782" y="27529"/>
                </a:lnTo>
                <a:lnTo>
                  <a:pt x="4376669" y="58416"/>
                </a:lnTo>
                <a:lnTo>
                  <a:pt x="4396924" y="97584"/>
                </a:lnTo>
                <a:lnTo>
                  <a:pt x="4404199" y="142684"/>
                </a:lnTo>
                <a:lnTo>
                  <a:pt x="4404199" y="713396"/>
                </a:lnTo>
                <a:lnTo>
                  <a:pt x="4396924" y="758495"/>
                </a:lnTo>
                <a:lnTo>
                  <a:pt x="4376669" y="797663"/>
                </a:lnTo>
                <a:lnTo>
                  <a:pt x="4345782" y="828550"/>
                </a:lnTo>
                <a:lnTo>
                  <a:pt x="4306614" y="848805"/>
                </a:lnTo>
                <a:lnTo>
                  <a:pt x="4261515" y="856080"/>
                </a:lnTo>
                <a:lnTo>
                  <a:pt x="142683" y="856080"/>
                </a:lnTo>
                <a:lnTo>
                  <a:pt x="97584" y="848805"/>
                </a:lnTo>
                <a:lnTo>
                  <a:pt x="58416" y="828550"/>
                </a:lnTo>
                <a:lnTo>
                  <a:pt x="27529" y="797663"/>
                </a:lnTo>
                <a:lnTo>
                  <a:pt x="7274" y="758495"/>
                </a:lnTo>
                <a:lnTo>
                  <a:pt x="0" y="713396"/>
                </a:lnTo>
                <a:lnTo>
                  <a:pt x="0" y="14268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7782" y="3722116"/>
            <a:ext cx="4005579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Detailed PDSA</a:t>
            </a:r>
            <a:r>
              <a:rPr sz="2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Calibri"/>
                <a:cs typeface="Calibri"/>
              </a:rPr>
              <a:t>Worksheets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07640" y="5303692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3" y="0"/>
                </a:lnTo>
                <a:lnTo>
                  <a:pt x="6291713" y="730800"/>
                </a:lnTo>
                <a:lnTo>
                  <a:pt x="0" y="7308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7640" y="5303692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4" y="0"/>
                </a:lnTo>
                <a:lnTo>
                  <a:pt x="6291714" y="730800"/>
                </a:lnTo>
                <a:lnTo>
                  <a:pt x="0" y="73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2225" y="487565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4261514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0" y="713395"/>
                </a:lnTo>
                <a:lnTo>
                  <a:pt x="7274" y="758494"/>
                </a:lnTo>
                <a:lnTo>
                  <a:pt x="27529" y="797662"/>
                </a:lnTo>
                <a:lnTo>
                  <a:pt x="58416" y="828549"/>
                </a:lnTo>
                <a:lnTo>
                  <a:pt x="97584" y="848805"/>
                </a:lnTo>
                <a:lnTo>
                  <a:pt x="142683" y="856079"/>
                </a:lnTo>
                <a:lnTo>
                  <a:pt x="4261514" y="856079"/>
                </a:lnTo>
                <a:lnTo>
                  <a:pt x="4306613" y="848805"/>
                </a:lnTo>
                <a:lnTo>
                  <a:pt x="4345781" y="828549"/>
                </a:lnTo>
                <a:lnTo>
                  <a:pt x="4376668" y="797662"/>
                </a:lnTo>
                <a:lnTo>
                  <a:pt x="4396924" y="758494"/>
                </a:lnTo>
                <a:lnTo>
                  <a:pt x="4404198" y="713395"/>
                </a:lnTo>
                <a:lnTo>
                  <a:pt x="4404198" y="142683"/>
                </a:lnTo>
                <a:lnTo>
                  <a:pt x="4396924" y="97584"/>
                </a:lnTo>
                <a:lnTo>
                  <a:pt x="4376668" y="58416"/>
                </a:lnTo>
                <a:lnTo>
                  <a:pt x="4345781" y="27529"/>
                </a:lnTo>
                <a:lnTo>
                  <a:pt x="4306613" y="7274"/>
                </a:lnTo>
                <a:lnTo>
                  <a:pt x="426151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2225" y="487565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0" y="142684"/>
                </a:moveTo>
                <a:lnTo>
                  <a:pt x="7274" y="97584"/>
                </a:lnTo>
                <a:lnTo>
                  <a:pt x="27529" y="58416"/>
                </a:lnTo>
                <a:lnTo>
                  <a:pt x="58416" y="27529"/>
                </a:lnTo>
                <a:lnTo>
                  <a:pt x="97584" y="7274"/>
                </a:lnTo>
                <a:lnTo>
                  <a:pt x="142683" y="0"/>
                </a:lnTo>
                <a:lnTo>
                  <a:pt x="4261515" y="0"/>
                </a:lnTo>
                <a:lnTo>
                  <a:pt x="4306614" y="7274"/>
                </a:lnTo>
                <a:lnTo>
                  <a:pt x="4345782" y="27529"/>
                </a:lnTo>
                <a:lnTo>
                  <a:pt x="4376669" y="58416"/>
                </a:lnTo>
                <a:lnTo>
                  <a:pt x="4396924" y="97584"/>
                </a:lnTo>
                <a:lnTo>
                  <a:pt x="4404199" y="142684"/>
                </a:lnTo>
                <a:lnTo>
                  <a:pt x="4404199" y="713396"/>
                </a:lnTo>
                <a:lnTo>
                  <a:pt x="4396924" y="758495"/>
                </a:lnTo>
                <a:lnTo>
                  <a:pt x="4376669" y="797663"/>
                </a:lnTo>
                <a:lnTo>
                  <a:pt x="4345782" y="828550"/>
                </a:lnTo>
                <a:lnTo>
                  <a:pt x="4306614" y="848805"/>
                </a:lnTo>
                <a:lnTo>
                  <a:pt x="4261515" y="856080"/>
                </a:lnTo>
                <a:lnTo>
                  <a:pt x="142683" y="856080"/>
                </a:lnTo>
                <a:lnTo>
                  <a:pt x="97584" y="848805"/>
                </a:lnTo>
                <a:lnTo>
                  <a:pt x="58416" y="828550"/>
                </a:lnTo>
                <a:lnTo>
                  <a:pt x="27529" y="797663"/>
                </a:lnTo>
                <a:lnTo>
                  <a:pt x="7274" y="758495"/>
                </a:lnTo>
                <a:lnTo>
                  <a:pt x="0" y="713396"/>
                </a:lnTo>
                <a:lnTo>
                  <a:pt x="0" y="14268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17782" y="5038852"/>
            <a:ext cx="302577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2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8919"/>
            <a:ext cx="7258684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80" dirty="0">
                <a:latin typeface="Calibri Light"/>
                <a:cs typeface="Calibri Light"/>
              </a:rPr>
              <a:t>PAGER </a:t>
            </a:r>
            <a:r>
              <a:rPr sz="4400" b="0" dirty="0">
                <a:latin typeface="Calibri Light"/>
                <a:cs typeface="Calibri Light"/>
              </a:rPr>
              <a:t>– </a:t>
            </a:r>
            <a:r>
              <a:rPr sz="4400" b="0" spc="-65" dirty="0">
                <a:latin typeface="Calibri Light"/>
                <a:cs typeface="Calibri Light"/>
              </a:rPr>
              <a:t>Monday, </a:t>
            </a:r>
            <a:r>
              <a:rPr sz="4400" b="0" spc="-10" dirty="0">
                <a:latin typeface="Calibri Light"/>
                <a:cs typeface="Calibri Light"/>
              </a:rPr>
              <a:t>September</a:t>
            </a:r>
            <a:r>
              <a:rPr sz="4400" b="0" spc="10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14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940815"/>
            <a:ext cx="9900920" cy="380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b="1" spc="-5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urpose:</a:t>
            </a:r>
            <a:endParaRPr sz="2600">
              <a:latin typeface="Calibri"/>
              <a:cs typeface="Calibri"/>
            </a:endParaRPr>
          </a:p>
          <a:p>
            <a:pPr marL="698500" indent="-228600">
              <a:lnSpc>
                <a:spcPts val="24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100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provide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sz="2200" b="1" spc="-5" dirty="0">
                <a:solidFill>
                  <a:srgbClr val="0070C0"/>
                </a:solidFill>
                <a:latin typeface="Calibri"/>
                <a:cs typeface="Calibri"/>
              </a:rPr>
              <a:t>guided </a:t>
            </a: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approach </a:t>
            </a:r>
            <a:r>
              <a:rPr sz="2200" b="1" spc="-15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QI </a:t>
            </a: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Initiative </a:t>
            </a:r>
            <a:r>
              <a:rPr sz="2200" b="1" spc="-5" dirty="0">
                <a:solidFill>
                  <a:srgbClr val="0070C0"/>
                </a:solidFill>
                <a:latin typeface="Calibri"/>
                <a:cs typeface="Calibri"/>
              </a:rPr>
              <a:t>Aim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#3 – </a:t>
            </a:r>
            <a:r>
              <a:rPr sz="2200" b="1" spc="-15" dirty="0">
                <a:solidFill>
                  <a:srgbClr val="0070C0"/>
                </a:solidFill>
                <a:latin typeface="Calibri"/>
                <a:cs typeface="Calibri"/>
              </a:rPr>
              <a:t>Viral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Load</a:t>
            </a:r>
            <a:r>
              <a:rPr sz="2200" b="1" spc="1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70C0"/>
                </a:solidFill>
                <a:latin typeface="Calibri"/>
                <a:cs typeface="Calibri"/>
              </a:rPr>
              <a:t>Coverage</a:t>
            </a:r>
            <a:endParaRPr sz="2200">
              <a:latin typeface="Calibri"/>
              <a:cs typeface="Calibri"/>
            </a:endParaRPr>
          </a:p>
          <a:p>
            <a:pPr marL="1155700" lvl="1" indent="-228600">
              <a:lnSpc>
                <a:spcPts val="216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Define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Measure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Analyze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Improve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Phase –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CHANGE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Menu,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CHANGES </a:t>
            </a:r>
            <a:r>
              <a:rPr sz="1900" b="1" spc="-35" dirty="0">
                <a:solidFill>
                  <a:srgbClr val="0070C0"/>
                </a:solidFill>
                <a:latin typeface="Calibri"/>
                <a:cs typeface="Calibri"/>
              </a:rPr>
              <a:t>Tested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=</a:t>
            </a:r>
            <a:r>
              <a:rPr sz="1900" b="1" spc="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PDSA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b="1" spc="-1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genda:</a:t>
            </a:r>
            <a:endParaRPr sz="2600">
              <a:latin typeface="Calibri"/>
              <a:cs typeface="Calibri"/>
            </a:endParaRPr>
          </a:p>
          <a:p>
            <a:pPr marL="926465" marR="4703445">
              <a:lnSpc>
                <a:spcPct val="101200"/>
              </a:lnSpc>
              <a:spcBef>
                <a:spcPts val="30"/>
              </a:spcBef>
            </a:pPr>
            <a:r>
              <a:rPr sz="2600" spc="-15" dirty="0">
                <a:latin typeface="Calibri"/>
                <a:cs typeface="Calibri"/>
              </a:rPr>
              <a:t>Data </a:t>
            </a:r>
            <a:r>
              <a:rPr sz="2600" spc="-5" dirty="0">
                <a:latin typeface="Calibri"/>
                <a:cs typeface="Calibri"/>
              </a:rPr>
              <a:t>Collection </a:t>
            </a:r>
            <a:r>
              <a:rPr sz="2600" spc="-15" dirty="0">
                <a:latin typeface="Calibri"/>
                <a:cs typeface="Calibri"/>
              </a:rPr>
              <a:t>Exercise </a:t>
            </a:r>
            <a:r>
              <a:rPr sz="2600" spc="-10" dirty="0">
                <a:latin typeface="Calibri"/>
                <a:cs typeface="Calibri"/>
              </a:rPr>
              <a:t>Debrief  </a:t>
            </a:r>
            <a:r>
              <a:rPr sz="2600" spc="-5" dirty="0">
                <a:latin typeface="Calibri"/>
                <a:cs typeface="Calibri"/>
              </a:rPr>
              <a:t>CHANGE Menu </a:t>
            </a:r>
            <a:r>
              <a:rPr sz="2600" spc="-15" dirty="0">
                <a:latin typeface="Calibri"/>
                <a:cs typeface="Calibri"/>
              </a:rPr>
              <a:t>Presented  </a:t>
            </a:r>
            <a:r>
              <a:rPr sz="2600" spc="-5" dirty="0">
                <a:latin typeface="Calibri"/>
                <a:cs typeface="Calibri"/>
              </a:rPr>
              <a:t>CHANGE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Selected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65"/>
              </a:spcBef>
            </a:pPr>
            <a:r>
              <a:rPr sz="2600" spc="-10" dirty="0">
                <a:latin typeface="Calibri"/>
                <a:cs typeface="Calibri"/>
              </a:rPr>
              <a:t>PDSA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Plan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90"/>
              </a:spcBef>
            </a:pPr>
            <a:r>
              <a:rPr sz="2600" spc="-15" dirty="0">
                <a:latin typeface="Calibri"/>
                <a:cs typeface="Calibri"/>
              </a:rPr>
              <a:t>Data </a:t>
            </a:r>
            <a:r>
              <a:rPr sz="2600" spc="-5" dirty="0">
                <a:latin typeface="Calibri"/>
                <a:cs typeface="Calibri"/>
              </a:rPr>
              <a:t>Collection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Demonstration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b="1" spc="-10" dirty="0">
                <a:latin typeface="Calibri"/>
                <a:cs typeface="Calibri"/>
              </a:rPr>
              <a:t>G</a:t>
            </a:r>
            <a:r>
              <a:rPr sz="2600" spc="-10" dirty="0">
                <a:latin typeface="Calibri"/>
                <a:cs typeface="Calibri"/>
              </a:rPr>
              <a:t>round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Rules: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4714747"/>
            <a:ext cx="1001966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Begin &amp; end </a:t>
            </a:r>
            <a:r>
              <a:rPr sz="1900" spc="-5" dirty="0">
                <a:latin typeface="Calibri"/>
                <a:cs typeface="Calibri"/>
              </a:rPr>
              <a:t>on time, </a:t>
            </a:r>
            <a:r>
              <a:rPr sz="1900" spc="-10" dirty="0">
                <a:latin typeface="Calibri"/>
                <a:cs typeface="Calibri"/>
              </a:rPr>
              <a:t>Respect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dirty="0">
                <a:latin typeface="Calibri"/>
                <a:cs typeface="Calibri"/>
              </a:rPr>
              <a:t>all </a:t>
            </a:r>
            <a:r>
              <a:rPr sz="1900" spc="-10" dirty="0">
                <a:latin typeface="Calibri"/>
                <a:cs typeface="Calibri"/>
              </a:rPr>
              <a:t>persons </a:t>
            </a:r>
            <a:r>
              <a:rPr sz="1900" dirty="0">
                <a:latin typeface="Calibri"/>
                <a:cs typeface="Calibri"/>
              </a:rPr>
              <a:t>&amp; all </a:t>
            </a:r>
            <a:r>
              <a:rPr sz="1900" spc="-5" dirty="0">
                <a:latin typeface="Calibri"/>
                <a:cs typeface="Calibri"/>
              </a:rPr>
              <a:t>thoughts, </a:t>
            </a:r>
            <a:r>
              <a:rPr sz="1900" spc="-10" dirty="0">
                <a:latin typeface="Calibri"/>
                <a:cs typeface="Calibri"/>
              </a:rPr>
              <a:t>Encourage engagement </a:t>
            </a:r>
            <a:r>
              <a:rPr sz="1900" dirty="0">
                <a:latin typeface="Calibri"/>
                <a:cs typeface="Calibri"/>
              </a:rPr>
              <a:t>&amp;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participation,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915916"/>
            <a:ext cx="908558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Keep </a:t>
            </a:r>
            <a:r>
              <a:rPr sz="1900" dirty="0">
                <a:latin typeface="Calibri"/>
                <a:cs typeface="Calibri"/>
              </a:rPr>
              <a:t>audio </a:t>
            </a:r>
            <a:r>
              <a:rPr sz="1900" spc="-5" dirty="0">
                <a:latin typeface="Calibri"/>
                <a:cs typeface="Calibri"/>
              </a:rPr>
              <a:t>on </a:t>
            </a:r>
            <a:r>
              <a:rPr sz="1900" spc="-10" dirty="0">
                <a:latin typeface="Calibri"/>
                <a:cs typeface="Calibri"/>
              </a:rPr>
              <a:t>mute </a:t>
            </a:r>
            <a:r>
              <a:rPr sz="1900" spc="-5" dirty="0">
                <a:latin typeface="Calibri"/>
                <a:cs typeface="Calibri"/>
              </a:rPr>
              <a:t>unless speaking </a:t>
            </a:r>
            <a:r>
              <a:rPr sz="1900" dirty="0">
                <a:latin typeface="Calibri"/>
                <a:cs typeface="Calibri"/>
              </a:rPr>
              <a:t>/ Raise hand </a:t>
            </a:r>
            <a:r>
              <a:rPr sz="1900" spc="-10" dirty="0">
                <a:latin typeface="Calibri"/>
                <a:cs typeface="Calibri"/>
              </a:rPr>
              <a:t>to share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dirty="0">
                <a:latin typeface="Calibri"/>
                <a:cs typeface="Calibri"/>
              </a:rPr>
              <a:t>put </a:t>
            </a:r>
            <a:r>
              <a:rPr sz="1900" spc="-5" dirty="0">
                <a:latin typeface="Calibri"/>
                <a:cs typeface="Calibri"/>
              </a:rPr>
              <a:t>question </a:t>
            </a:r>
            <a:r>
              <a:rPr sz="1900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chat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box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xpected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Outcomes: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139" y="5575808"/>
            <a:ext cx="3999865" cy="115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525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Deliverables: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07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CHANGES</a:t>
            </a:r>
            <a:r>
              <a:rPr sz="19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Selected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b="1" spc="-50" dirty="0">
                <a:solidFill>
                  <a:srgbClr val="0070C0"/>
                </a:solidFill>
                <a:latin typeface="Calibri"/>
                <a:cs typeface="Calibri"/>
              </a:rPr>
              <a:t>Test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CHANGES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-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PDSA</a:t>
            </a:r>
            <a:r>
              <a:rPr sz="1900" b="1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0070C0"/>
                </a:solidFill>
                <a:latin typeface="Calibri"/>
                <a:cs typeface="Calibri"/>
              </a:rPr>
              <a:t>Worksheet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ts val="21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Data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Collection</a:t>
            </a:r>
            <a:r>
              <a:rPr sz="19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Plan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4359" y="3105911"/>
            <a:ext cx="499872" cy="62788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0920" y="3447288"/>
            <a:ext cx="600455" cy="6278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808" cy="6839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495" y="2840735"/>
            <a:ext cx="1402079" cy="2072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8495" y="4389120"/>
            <a:ext cx="1402079" cy="18288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0007" y="1091183"/>
            <a:ext cx="0" cy="5069205"/>
          </a:xfrm>
          <a:custGeom>
            <a:avLst/>
            <a:gdLst/>
            <a:ahLst/>
            <a:cxnLst/>
            <a:rect l="l" t="t" r="r" b="b"/>
            <a:pathLst>
              <a:path h="5069205">
                <a:moveTo>
                  <a:pt x="0" y="5068824"/>
                </a:moveTo>
                <a:lnTo>
                  <a:pt x="0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2304" y="1444752"/>
            <a:ext cx="7378065" cy="0"/>
          </a:xfrm>
          <a:custGeom>
            <a:avLst/>
            <a:gdLst/>
            <a:ahLst/>
            <a:cxnLst/>
            <a:rect l="l" t="t" r="r" b="b"/>
            <a:pathLst>
              <a:path w="7378065">
                <a:moveTo>
                  <a:pt x="0" y="0"/>
                </a:moveTo>
                <a:lnTo>
                  <a:pt x="7377684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2368" y="1103375"/>
            <a:ext cx="0" cy="5057140"/>
          </a:xfrm>
          <a:custGeom>
            <a:avLst/>
            <a:gdLst/>
            <a:ahLst/>
            <a:cxnLst/>
            <a:rect l="l" t="t" r="r" b="b"/>
            <a:pathLst>
              <a:path h="5057140">
                <a:moveTo>
                  <a:pt x="0" y="5056632"/>
                </a:moveTo>
                <a:lnTo>
                  <a:pt x="0" y="0"/>
                </a:lnTo>
              </a:path>
            </a:pathLst>
          </a:custGeom>
          <a:ln w="13716">
            <a:solidFill>
              <a:srgbClr val="A0B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304" y="1802892"/>
            <a:ext cx="7378065" cy="0"/>
          </a:xfrm>
          <a:custGeom>
            <a:avLst/>
            <a:gdLst/>
            <a:ahLst/>
            <a:cxnLst/>
            <a:rect l="l" t="t" r="r" b="b"/>
            <a:pathLst>
              <a:path w="7378065">
                <a:moveTo>
                  <a:pt x="0" y="0"/>
                </a:moveTo>
                <a:lnTo>
                  <a:pt x="7377684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3723" y="2158745"/>
            <a:ext cx="7446645" cy="0"/>
          </a:xfrm>
          <a:custGeom>
            <a:avLst/>
            <a:gdLst/>
            <a:ahLst/>
            <a:cxnLst/>
            <a:rect l="l" t="t" r="r" b="b"/>
            <a:pathLst>
              <a:path w="7446645">
                <a:moveTo>
                  <a:pt x="0" y="0"/>
                </a:moveTo>
                <a:lnTo>
                  <a:pt x="7446264" y="0"/>
                </a:lnTo>
              </a:path>
            </a:pathLst>
          </a:custGeom>
          <a:ln w="13716">
            <a:solidFill>
              <a:srgbClr val="9CB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9415" y="1792223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362712"/>
                </a:moveTo>
                <a:lnTo>
                  <a:pt x="0" y="0"/>
                </a:lnTo>
              </a:path>
            </a:pathLst>
          </a:custGeom>
          <a:ln w="12192">
            <a:solidFill>
              <a:srgbClr val="9CB3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01356" y="1456944"/>
            <a:ext cx="0" cy="716280"/>
          </a:xfrm>
          <a:custGeom>
            <a:avLst/>
            <a:gdLst/>
            <a:ahLst/>
            <a:cxnLst/>
            <a:rect l="l" t="t" r="r" b="b"/>
            <a:pathLst>
              <a:path h="716280">
                <a:moveTo>
                  <a:pt x="0" y="716279"/>
                </a:moveTo>
                <a:lnTo>
                  <a:pt x="0" y="0"/>
                </a:lnTo>
              </a:path>
            </a:pathLst>
          </a:custGeom>
          <a:ln w="12192">
            <a:solidFill>
              <a:srgbClr val="97B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2304" y="2502407"/>
            <a:ext cx="1719580" cy="0"/>
          </a:xfrm>
          <a:custGeom>
            <a:avLst/>
            <a:gdLst/>
            <a:ahLst/>
            <a:cxnLst/>
            <a:rect l="l" t="t" r="r" b="b"/>
            <a:pathLst>
              <a:path w="1719579">
                <a:moveTo>
                  <a:pt x="0" y="0"/>
                </a:moveTo>
                <a:lnTo>
                  <a:pt x="1719071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3988" y="2124455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192"/>
                </a:moveTo>
                <a:lnTo>
                  <a:pt x="0" y="0"/>
                </a:lnTo>
              </a:path>
            </a:pathLst>
          </a:custGeom>
          <a:ln w="12192">
            <a:solidFill>
              <a:srgbClr val="93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2544" y="2502407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2304" y="2857500"/>
            <a:ext cx="5443855" cy="0"/>
          </a:xfrm>
          <a:custGeom>
            <a:avLst/>
            <a:gdLst/>
            <a:ahLst/>
            <a:cxnLst/>
            <a:rect l="l" t="t" r="r" b="b"/>
            <a:pathLst>
              <a:path w="5443855">
                <a:moveTo>
                  <a:pt x="0" y="0"/>
                </a:moveTo>
                <a:lnTo>
                  <a:pt x="5443728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9415" y="2487167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371855"/>
                </a:moveTo>
                <a:lnTo>
                  <a:pt x="0" y="0"/>
                </a:lnTo>
              </a:path>
            </a:pathLst>
          </a:custGeom>
          <a:ln w="12192">
            <a:solidFill>
              <a:srgbClr val="9CB3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01356" y="2468879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1072896"/>
                </a:moveTo>
                <a:lnTo>
                  <a:pt x="0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3988" y="2828544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5">
                <a:moveTo>
                  <a:pt x="0" y="749807"/>
                </a:moveTo>
                <a:lnTo>
                  <a:pt x="0" y="0"/>
                </a:lnTo>
              </a:path>
            </a:pathLst>
          </a:custGeom>
          <a:ln w="12192">
            <a:solidFill>
              <a:srgbClr val="93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2304" y="3557778"/>
            <a:ext cx="7378065" cy="0"/>
          </a:xfrm>
          <a:custGeom>
            <a:avLst/>
            <a:gdLst/>
            <a:ahLst/>
            <a:cxnLst/>
            <a:rect l="l" t="t" r="r" b="b"/>
            <a:pathLst>
              <a:path w="7378065">
                <a:moveTo>
                  <a:pt x="0" y="0"/>
                </a:moveTo>
                <a:lnTo>
                  <a:pt x="7377684" y="0"/>
                </a:lnTo>
              </a:path>
            </a:pathLst>
          </a:custGeom>
          <a:ln w="13716">
            <a:solidFill>
              <a:srgbClr val="9CB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2304" y="3913632"/>
            <a:ext cx="7378065" cy="0"/>
          </a:xfrm>
          <a:custGeom>
            <a:avLst/>
            <a:gdLst/>
            <a:ahLst/>
            <a:cxnLst/>
            <a:rect l="l" t="t" r="r" b="b"/>
            <a:pathLst>
              <a:path w="7378065">
                <a:moveTo>
                  <a:pt x="0" y="0"/>
                </a:moveTo>
                <a:lnTo>
                  <a:pt x="7377684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09415" y="3547871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362712"/>
                </a:moveTo>
                <a:lnTo>
                  <a:pt x="0" y="0"/>
                </a:lnTo>
              </a:path>
            </a:pathLst>
          </a:custGeom>
          <a:ln w="12192">
            <a:solidFill>
              <a:srgbClr val="9CB3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2304" y="4384547"/>
            <a:ext cx="1853564" cy="0"/>
          </a:xfrm>
          <a:custGeom>
            <a:avLst/>
            <a:gdLst/>
            <a:ahLst/>
            <a:cxnLst/>
            <a:rect l="l" t="t" r="r" b="b"/>
            <a:pathLst>
              <a:path w="1853564">
                <a:moveTo>
                  <a:pt x="0" y="0"/>
                </a:moveTo>
                <a:lnTo>
                  <a:pt x="1853183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13988" y="3880103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524256"/>
                </a:moveTo>
                <a:lnTo>
                  <a:pt x="0" y="0"/>
                </a:lnTo>
              </a:path>
            </a:pathLst>
          </a:custGeom>
          <a:ln w="12192">
            <a:solidFill>
              <a:srgbClr val="93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6655" y="4384547"/>
            <a:ext cx="3325495" cy="0"/>
          </a:xfrm>
          <a:custGeom>
            <a:avLst/>
            <a:gdLst/>
            <a:ahLst/>
            <a:cxnLst/>
            <a:rect l="l" t="t" r="r" b="b"/>
            <a:pathLst>
              <a:path w="3325495">
                <a:moveTo>
                  <a:pt x="0" y="0"/>
                </a:moveTo>
                <a:lnTo>
                  <a:pt x="3325368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9415" y="4373879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719328"/>
                </a:moveTo>
                <a:lnTo>
                  <a:pt x="0" y="0"/>
                </a:lnTo>
              </a:path>
            </a:pathLst>
          </a:custGeom>
          <a:ln w="12192">
            <a:solidFill>
              <a:srgbClr val="9CB3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01356" y="4355591"/>
            <a:ext cx="0" cy="1804670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1804416"/>
                </a:moveTo>
                <a:lnTo>
                  <a:pt x="0" y="0"/>
                </a:lnTo>
              </a:path>
            </a:pathLst>
          </a:custGeom>
          <a:ln w="12192">
            <a:solidFill>
              <a:srgbClr val="9CB3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2304" y="5097779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>
                <a:moveTo>
                  <a:pt x="0" y="0"/>
                </a:moveTo>
                <a:lnTo>
                  <a:pt x="5882640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3988" y="5062728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192"/>
                </a:moveTo>
                <a:lnTo>
                  <a:pt x="0" y="0"/>
                </a:lnTo>
              </a:path>
            </a:pathLst>
          </a:custGeom>
          <a:ln w="12192">
            <a:solidFill>
              <a:srgbClr val="93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2304" y="5442203"/>
            <a:ext cx="7378065" cy="0"/>
          </a:xfrm>
          <a:custGeom>
            <a:avLst/>
            <a:gdLst/>
            <a:ahLst/>
            <a:cxnLst/>
            <a:rect l="l" t="t" r="r" b="b"/>
            <a:pathLst>
              <a:path w="7378065">
                <a:moveTo>
                  <a:pt x="0" y="0"/>
                </a:moveTo>
                <a:lnTo>
                  <a:pt x="7377684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9415" y="542544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728472"/>
                </a:moveTo>
                <a:lnTo>
                  <a:pt x="0" y="0"/>
                </a:lnTo>
              </a:path>
            </a:pathLst>
          </a:custGeom>
          <a:ln w="12192">
            <a:solidFill>
              <a:srgbClr val="9CB3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32304" y="6153911"/>
            <a:ext cx="7376159" cy="0"/>
          </a:xfrm>
          <a:custGeom>
            <a:avLst/>
            <a:gdLst/>
            <a:ahLst/>
            <a:cxnLst/>
            <a:rect l="l" t="t" r="r" b="b"/>
            <a:pathLst>
              <a:path w="7376159">
                <a:moveTo>
                  <a:pt x="0" y="0"/>
                </a:moveTo>
                <a:lnTo>
                  <a:pt x="7376160" y="0"/>
                </a:lnTo>
              </a:path>
            </a:pathLst>
          </a:custGeom>
          <a:ln w="12192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43619" y="762053"/>
            <a:ext cx="423545" cy="227965"/>
          </a:xfrm>
          <a:custGeom>
            <a:avLst/>
            <a:gdLst/>
            <a:ahLst/>
            <a:cxnLst/>
            <a:rect l="l" t="t" r="r" b="b"/>
            <a:pathLst>
              <a:path w="423545" h="227965">
                <a:moveTo>
                  <a:pt x="0" y="0"/>
                </a:moveTo>
                <a:lnTo>
                  <a:pt x="423227" y="0"/>
                </a:lnTo>
                <a:lnTo>
                  <a:pt x="423227" y="227350"/>
                </a:lnTo>
                <a:lnTo>
                  <a:pt x="0" y="227350"/>
                </a:lnTo>
                <a:lnTo>
                  <a:pt x="0" y="0"/>
                </a:lnTo>
                <a:close/>
              </a:path>
            </a:pathLst>
          </a:custGeom>
          <a:solidFill>
            <a:srgbClr val="46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429636" y="770890"/>
            <a:ext cx="3900804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250" b="1" spc="95" dirty="0">
                <a:solidFill>
                  <a:srgbClr val="F7F9FB"/>
                </a:solidFill>
                <a:latin typeface="Arial"/>
                <a:cs typeface="Arial"/>
              </a:rPr>
              <a:t>DAY2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300" spc="55" dirty="0">
                <a:solidFill>
                  <a:srgbClr val="070708"/>
                </a:solidFill>
                <a:latin typeface="Arial"/>
                <a:cs typeface="Arial"/>
              </a:rPr>
              <a:t>Coordinator: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26157" y="1465579"/>
            <a:ext cx="109347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11:20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5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11:30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96449" y="1465579"/>
            <a:ext cx="74612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070708"/>
                </a:solidFill>
                <a:latin typeface="Arial"/>
                <a:cs typeface="Arial"/>
              </a:rPr>
              <a:t>Energizer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5058" y="1465579"/>
            <a:ext cx="29845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5" dirty="0">
                <a:solidFill>
                  <a:srgbClr val="070708"/>
                </a:solidFill>
                <a:latin typeface="Arial"/>
                <a:cs typeface="Arial"/>
              </a:rPr>
              <a:t>Yao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29205" y="1822196"/>
            <a:ext cx="108204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45" dirty="0">
                <a:solidFill>
                  <a:srgbClr val="070708"/>
                </a:solidFill>
                <a:latin typeface="Arial"/>
                <a:cs typeface="Arial"/>
              </a:rPr>
              <a:t>11:30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7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070708"/>
                </a:solidFill>
                <a:latin typeface="Arial"/>
                <a:cs typeface="Arial"/>
              </a:rPr>
              <a:t>11:35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98366" y="1822196"/>
            <a:ext cx="7613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Welcome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26157" y="2178811"/>
            <a:ext cx="109347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45" dirty="0">
                <a:solidFill>
                  <a:srgbClr val="070708"/>
                </a:solidFill>
                <a:latin typeface="Arial"/>
                <a:cs typeface="Arial"/>
              </a:rPr>
              <a:t>11:35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8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11:50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96779" y="2178811"/>
            <a:ext cx="264985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Data </a:t>
            </a: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Collection </a:t>
            </a:r>
            <a:r>
              <a:rPr sz="1300" spc="5" dirty="0">
                <a:solidFill>
                  <a:srgbClr val="070708"/>
                </a:solidFill>
                <a:latin typeface="Arial"/>
                <a:cs typeface="Arial"/>
              </a:rPr>
              <a:t>Exercise </a:t>
            </a:r>
            <a:r>
              <a:rPr sz="130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-12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070708"/>
                </a:solidFill>
                <a:latin typeface="Arial"/>
                <a:cs typeface="Arial"/>
              </a:rPr>
              <a:t>Debrief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5333" y="2175764"/>
            <a:ext cx="77914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rgbClr val="070708"/>
                </a:solidFill>
                <a:latin typeface="Arial"/>
                <a:cs typeface="Arial"/>
              </a:rPr>
              <a:t>McKinney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29205" y="2520188"/>
            <a:ext cx="108204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45" dirty="0">
                <a:solidFill>
                  <a:srgbClr val="070708"/>
                </a:solidFill>
                <a:latin typeface="Arial"/>
                <a:cs typeface="Arial"/>
              </a:rPr>
              <a:t>11:50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7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070708"/>
                </a:solidFill>
                <a:latin typeface="Arial"/>
                <a:cs typeface="Arial"/>
              </a:rPr>
              <a:t>12:05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95140" y="2523235"/>
            <a:ext cx="278511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0" dirty="0">
                <a:solidFill>
                  <a:srgbClr val="070708"/>
                </a:solidFill>
                <a:latin typeface="Arial"/>
                <a:cs typeface="Arial"/>
              </a:rPr>
              <a:t>CHANGE </a:t>
            </a:r>
            <a:r>
              <a:rPr sz="1300" spc="25" dirty="0">
                <a:solidFill>
                  <a:srgbClr val="070708"/>
                </a:solidFill>
                <a:latin typeface="Arial"/>
                <a:cs typeface="Arial"/>
              </a:rPr>
              <a:t>Ideas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Presented </a:t>
            </a:r>
            <a:r>
              <a:rPr sz="1300" spc="15" dirty="0">
                <a:solidFill>
                  <a:srgbClr val="070708"/>
                </a:solidFill>
                <a:latin typeface="Arial"/>
                <a:cs typeface="Arial"/>
              </a:rPr>
              <a:t>/</a:t>
            </a:r>
            <a:r>
              <a:rPr sz="1300" spc="229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150" dirty="0">
                <a:solidFill>
                  <a:srgbClr val="070708"/>
                </a:solidFill>
                <a:latin typeface="Arial"/>
                <a:cs typeface="Arial"/>
              </a:rPr>
              <a:t>Debrie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75333" y="2520188"/>
            <a:ext cx="77914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rgbClr val="070708"/>
                </a:solidFill>
                <a:latin typeface="Arial"/>
                <a:cs typeface="Arial"/>
              </a:rPr>
              <a:t>McKinney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26157" y="2876803"/>
            <a:ext cx="108521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45" dirty="0">
                <a:solidFill>
                  <a:srgbClr val="070708"/>
                </a:solidFill>
                <a:latin typeface="Arial"/>
                <a:cs typeface="Arial"/>
              </a:rPr>
              <a:t>12:05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10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070708"/>
                </a:solidFill>
                <a:latin typeface="Arial"/>
                <a:cs typeface="Arial"/>
              </a:rPr>
              <a:t>12:35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95140" y="2876803"/>
            <a:ext cx="180086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0" dirty="0">
                <a:solidFill>
                  <a:srgbClr val="070708"/>
                </a:solidFill>
                <a:latin typeface="Arial"/>
                <a:cs typeface="Arial"/>
              </a:rPr>
              <a:t>CHANGE </a:t>
            </a:r>
            <a:r>
              <a:rPr sz="1300" spc="35" dirty="0">
                <a:solidFill>
                  <a:srgbClr val="070708"/>
                </a:solidFill>
                <a:latin typeface="Arial"/>
                <a:cs typeface="Arial"/>
              </a:rPr>
              <a:t>Idea</a:t>
            </a:r>
            <a:r>
              <a:rPr sz="1300" spc="6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070708"/>
                </a:solidFill>
                <a:latin typeface="Arial"/>
                <a:cs typeface="Arial"/>
              </a:rPr>
              <a:t>Selected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70317" y="3084113"/>
            <a:ext cx="140843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>
              <a:lnSpc>
                <a:spcPct val="116900"/>
              </a:lnSpc>
            </a:pPr>
            <a:r>
              <a:rPr sz="1300" spc="-5" dirty="0">
                <a:solidFill>
                  <a:srgbClr val="070708"/>
                </a:solidFill>
                <a:latin typeface="Arial"/>
                <a:cs typeface="Arial"/>
              </a:rPr>
              <a:t>(Site </a:t>
            </a:r>
            <a:r>
              <a:rPr sz="1300" spc="10" dirty="0">
                <a:solidFill>
                  <a:srgbClr val="070708"/>
                </a:solidFill>
                <a:latin typeface="Arial"/>
                <a:cs typeface="Arial"/>
              </a:rPr>
              <a:t>Assignment)  </a:t>
            </a:r>
            <a:r>
              <a:rPr sz="1300" spc="-15" dirty="0">
                <a:solidFill>
                  <a:srgbClr val="070708"/>
                </a:solidFill>
                <a:latin typeface="Arial"/>
                <a:cs typeface="Arial"/>
              </a:rPr>
              <a:t>Coaches</a:t>
            </a:r>
            <a:r>
              <a:rPr sz="1300" spc="-8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70708"/>
                </a:solidFill>
                <a:latin typeface="Arial"/>
                <a:cs typeface="Arial"/>
              </a:rPr>
              <a:t>Facilitate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29205" y="3574795"/>
            <a:ext cx="109029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12:35 </a:t>
            </a:r>
            <a:r>
              <a:rPr sz="1300" spc="2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14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12:40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96449" y="3574795"/>
            <a:ext cx="74612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070708"/>
                </a:solidFill>
                <a:latin typeface="Arial"/>
                <a:cs typeface="Arial"/>
              </a:rPr>
              <a:t>Energizer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26157" y="3934459"/>
            <a:ext cx="108521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12:40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6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070708"/>
                </a:solidFill>
                <a:latin typeface="Arial"/>
                <a:cs typeface="Arial"/>
              </a:rPr>
              <a:t>12:45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96779" y="3931411"/>
            <a:ext cx="135382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5" dirty="0">
                <a:solidFill>
                  <a:srgbClr val="070708"/>
                </a:solidFill>
                <a:latin typeface="Arial"/>
                <a:cs typeface="Arial"/>
              </a:rPr>
              <a:t>PDSA </a:t>
            </a:r>
            <a:r>
              <a:rPr sz="1300" spc="-40" dirty="0">
                <a:solidFill>
                  <a:srgbClr val="070708"/>
                </a:solidFill>
                <a:latin typeface="Arial"/>
                <a:cs typeface="Arial"/>
              </a:rPr>
              <a:t>Case</a:t>
            </a:r>
            <a:r>
              <a:rPr sz="1300" spc="-5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070708"/>
                </a:solidFill>
                <a:latin typeface="Arial"/>
                <a:cs typeface="Arial"/>
              </a:rPr>
              <a:t>Study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75333" y="3931411"/>
            <a:ext cx="77914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rgbClr val="070708"/>
                </a:solidFill>
                <a:latin typeface="Arial"/>
                <a:cs typeface="Arial"/>
              </a:rPr>
              <a:t>McKinney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29205" y="4403852"/>
            <a:ext cx="108204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12:45 </a:t>
            </a:r>
            <a:r>
              <a:rPr sz="1300" spc="2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17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070708"/>
                </a:solidFill>
                <a:latin typeface="Arial"/>
                <a:cs typeface="Arial"/>
              </a:rPr>
              <a:t>13:15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96779" y="4403852"/>
            <a:ext cx="91186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5" dirty="0">
                <a:solidFill>
                  <a:srgbClr val="070708"/>
                </a:solidFill>
                <a:latin typeface="Arial"/>
                <a:cs typeface="Arial"/>
              </a:rPr>
              <a:t>PDSA</a:t>
            </a:r>
            <a:r>
              <a:rPr sz="1300" spc="-8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070708"/>
                </a:solidFill>
                <a:latin typeface="Arial"/>
                <a:cs typeface="Arial"/>
              </a:rPr>
              <a:t>Plans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870317" y="4611161"/>
            <a:ext cx="140843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>
              <a:lnSpc>
                <a:spcPct val="116900"/>
              </a:lnSpc>
            </a:pPr>
            <a:r>
              <a:rPr sz="1300" spc="-5" dirty="0">
                <a:solidFill>
                  <a:srgbClr val="070708"/>
                </a:solidFill>
                <a:latin typeface="Arial"/>
                <a:cs typeface="Arial"/>
              </a:rPr>
              <a:t>(Site </a:t>
            </a:r>
            <a:r>
              <a:rPr sz="1300" spc="10" dirty="0">
                <a:solidFill>
                  <a:srgbClr val="070708"/>
                </a:solidFill>
                <a:latin typeface="Arial"/>
                <a:cs typeface="Arial"/>
              </a:rPr>
              <a:t>Assignment)  </a:t>
            </a:r>
            <a:r>
              <a:rPr sz="1300" spc="-25" dirty="0">
                <a:solidFill>
                  <a:srgbClr val="070708"/>
                </a:solidFill>
                <a:latin typeface="Arial"/>
                <a:cs typeface="Arial"/>
              </a:rPr>
              <a:t>Coaches</a:t>
            </a:r>
            <a:r>
              <a:rPr sz="1300" spc="-2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70708"/>
                </a:solidFill>
                <a:latin typeface="Arial"/>
                <a:cs typeface="Arial"/>
              </a:rPr>
              <a:t>Facilitate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26157" y="5117083"/>
            <a:ext cx="108267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25" dirty="0">
                <a:solidFill>
                  <a:srgbClr val="070708"/>
                </a:solidFill>
                <a:latin typeface="Arial"/>
                <a:cs typeface="Arial"/>
              </a:rPr>
              <a:t>13:15-13:50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96779" y="5117083"/>
            <a:ext cx="365506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Data </a:t>
            </a: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Collection Presentation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/</a:t>
            </a:r>
            <a:r>
              <a:rPr sz="1300" spc="135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070708"/>
                </a:solidFill>
                <a:latin typeface="Arial"/>
                <a:cs typeface="Arial"/>
              </a:rPr>
              <a:t>Demonstration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75333" y="5117083"/>
            <a:ext cx="6597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60" dirty="0">
                <a:solidFill>
                  <a:srgbClr val="070708"/>
                </a:solidFill>
                <a:latin typeface="Arial"/>
                <a:cs typeface="Arial"/>
              </a:rPr>
              <a:t>Mabuku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730" y="5276850"/>
            <a:ext cx="668655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235" dirty="0">
                <a:solidFill>
                  <a:srgbClr val="C6211D"/>
                </a:solidFill>
                <a:latin typeface="Times New Roman"/>
                <a:cs typeface="Times New Roman"/>
              </a:rPr>
              <a:t>WWWV</a:t>
            </a:r>
            <a:r>
              <a:rPr sz="450" spc="70" dirty="0">
                <a:solidFill>
                  <a:srgbClr val="C6211D"/>
                </a:solidFill>
                <a:latin typeface="Times New Roman"/>
                <a:cs typeface="Times New Roman"/>
              </a:rPr>
              <a:t>\</a:t>
            </a:r>
            <a:r>
              <a:rPr sz="450" spc="140" dirty="0">
                <a:solidFill>
                  <a:srgbClr val="C6211D"/>
                </a:solidFill>
                <a:latin typeface="Times New Roman"/>
                <a:cs typeface="Times New Roman"/>
              </a:rPr>
              <a:t>N'VVV'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29205" y="5461508"/>
            <a:ext cx="109029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45" dirty="0">
                <a:solidFill>
                  <a:srgbClr val="070708"/>
                </a:solidFill>
                <a:latin typeface="Arial"/>
                <a:cs typeface="Arial"/>
              </a:rPr>
              <a:t>13:50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-</a:t>
            </a:r>
            <a:r>
              <a:rPr sz="1300" spc="6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070708"/>
                </a:solidFill>
                <a:latin typeface="Arial"/>
                <a:cs typeface="Arial"/>
              </a:rPr>
              <a:t>14:00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75333" y="5461508"/>
            <a:ext cx="112585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60" dirty="0">
                <a:solidFill>
                  <a:srgbClr val="070708"/>
                </a:solidFill>
                <a:latin typeface="Arial"/>
                <a:cs typeface="Arial"/>
              </a:rPr>
              <a:t>Maketo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/</a:t>
            </a:r>
            <a:r>
              <a:rPr sz="1300" spc="10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-75" dirty="0">
                <a:solidFill>
                  <a:srgbClr val="070708"/>
                </a:solidFill>
                <a:latin typeface="Arial"/>
                <a:cs typeface="Arial"/>
              </a:rPr>
              <a:t>BRTI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875051" y="5599176"/>
            <a:ext cx="63944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70" dirty="0">
                <a:solidFill>
                  <a:srgbClr val="E8241F"/>
                </a:solidFill>
                <a:latin typeface="Times New Roman"/>
                <a:cs typeface="Times New Roman"/>
              </a:rPr>
              <a:t>wwwwww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92753" y="5403565"/>
            <a:ext cx="377507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5080" indent="-4445">
              <a:lnSpc>
                <a:spcPct val="117600"/>
              </a:lnSpc>
            </a:pPr>
            <a:r>
              <a:rPr sz="1300" spc="60" dirty="0">
                <a:solidFill>
                  <a:srgbClr val="070708"/>
                </a:solidFill>
                <a:latin typeface="Arial"/>
                <a:cs typeface="Arial"/>
              </a:rPr>
              <a:t>Submit </a:t>
            </a:r>
            <a:r>
              <a:rPr sz="1300" spc="40" dirty="0">
                <a:solidFill>
                  <a:srgbClr val="070708"/>
                </a:solidFill>
                <a:latin typeface="Arial"/>
                <a:cs typeface="Arial"/>
              </a:rPr>
              <a:t>Deliverables: </a:t>
            </a:r>
            <a:r>
              <a:rPr sz="1300" spc="45" dirty="0">
                <a:solidFill>
                  <a:srgbClr val="070708"/>
                </a:solidFill>
                <a:latin typeface="Arial"/>
                <a:cs typeface="Arial"/>
              </a:rPr>
              <a:t>1) </a:t>
            </a:r>
            <a:r>
              <a:rPr sz="1300" spc="-65" dirty="0">
                <a:solidFill>
                  <a:srgbClr val="070708"/>
                </a:solidFill>
                <a:latin typeface="Arial"/>
                <a:cs typeface="Arial"/>
              </a:rPr>
              <a:t>CHANGES </a:t>
            </a:r>
            <a:r>
              <a:rPr sz="1300" spc="30" dirty="0">
                <a:solidFill>
                  <a:srgbClr val="070708"/>
                </a:solidFill>
                <a:latin typeface="Arial"/>
                <a:cs typeface="Arial"/>
              </a:rPr>
              <a:t>Selected </a:t>
            </a:r>
            <a:r>
              <a:rPr sz="1450" spc="-95" dirty="0">
                <a:solidFill>
                  <a:srgbClr val="070708"/>
                </a:solidFill>
                <a:latin typeface="Times New Roman"/>
                <a:cs typeface="Times New Roman"/>
              </a:rPr>
              <a:t>&amp; </a:t>
            </a:r>
            <a:r>
              <a:rPr sz="1300" spc="20" dirty="0">
                <a:solidFill>
                  <a:srgbClr val="070708"/>
                </a:solidFill>
                <a:latin typeface="Arial"/>
                <a:cs typeface="Arial"/>
              </a:rPr>
              <a:t>2)  </a:t>
            </a:r>
            <a:r>
              <a:rPr sz="1300" spc="-65" dirty="0">
                <a:solidFill>
                  <a:srgbClr val="070708"/>
                </a:solidFill>
                <a:latin typeface="Arial"/>
                <a:cs typeface="Arial"/>
              </a:rPr>
              <a:t>PDSA</a:t>
            </a:r>
            <a:r>
              <a:rPr sz="1300" spc="-90" dirty="0">
                <a:solidFill>
                  <a:srgbClr val="070708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070708"/>
                </a:solidFill>
                <a:latin typeface="Arial"/>
                <a:cs typeface="Arial"/>
              </a:rPr>
              <a:t>Plan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795040" y="6097270"/>
            <a:ext cx="882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9A9A9A"/>
                </a:solidFill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3767" y="12699"/>
            <a:ext cx="8284845" cy="6845300"/>
          </a:xfrm>
          <a:custGeom>
            <a:avLst/>
            <a:gdLst/>
            <a:ahLst/>
            <a:cxnLst/>
            <a:rect l="l" t="t" r="r" b="b"/>
            <a:pathLst>
              <a:path w="8284845" h="6845300">
                <a:moveTo>
                  <a:pt x="6466354" y="0"/>
                </a:moveTo>
                <a:lnTo>
                  <a:pt x="1818109" y="0"/>
                </a:lnTo>
                <a:lnTo>
                  <a:pt x="1625683" y="127000"/>
                </a:lnTo>
                <a:lnTo>
                  <a:pt x="1587844" y="165100"/>
                </a:lnTo>
                <a:lnTo>
                  <a:pt x="1513219" y="215900"/>
                </a:lnTo>
                <a:lnTo>
                  <a:pt x="1476440" y="254000"/>
                </a:lnTo>
                <a:lnTo>
                  <a:pt x="1440021" y="279400"/>
                </a:lnTo>
                <a:lnTo>
                  <a:pt x="1403967" y="317500"/>
                </a:lnTo>
                <a:lnTo>
                  <a:pt x="1368281" y="342900"/>
                </a:lnTo>
                <a:lnTo>
                  <a:pt x="1332966" y="381000"/>
                </a:lnTo>
                <a:lnTo>
                  <a:pt x="1298027" y="406400"/>
                </a:lnTo>
                <a:lnTo>
                  <a:pt x="1263466" y="444500"/>
                </a:lnTo>
                <a:lnTo>
                  <a:pt x="1229287" y="482600"/>
                </a:lnTo>
                <a:lnTo>
                  <a:pt x="1195494" y="508000"/>
                </a:lnTo>
                <a:lnTo>
                  <a:pt x="1162091" y="546100"/>
                </a:lnTo>
                <a:lnTo>
                  <a:pt x="1129081" y="584200"/>
                </a:lnTo>
                <a:lnTo>
                  <a:pt x="1096468" y="609600"/>
                </a:lnTo>
                <a:lnTo>
                  <a:pt x="1064256" y="647700"/>
                </a:lnTo>
                <a:lnTo>
                  <a:pt x="1032447" y="685800"/>
                </a:lnTo>
                <a:lnTo>
                  <a:pt x="1001046" y="723900"/>
                </a:lnTo>
                <a:lnTo>
                  <a:pt x="970057" y="762000"/>
                </a:lnTo>
                <a:lnTo>
                  <a:pt x="939482" y="800100"/>
                </a:lnTo>
                <a:lnTo>
                  <a:pt x="909326" y="838200"/>
                </a:lnTo>
                <a:lnTo>
                  <a:pt x="879592" y="876300"/>
                </a:lnTo>
                <a:lnTo>
                  <a:pt x="850284" y="914400"/>
                </a:lnTo>
                <a:lnTo>
                  <a:pt x="821406" y="952500"/>
                </a:lnTo>
                <a:lnTo>
                  <a:pt x="792960" y="990600"/>
                </a:lnTo>
                <a:lnTo>
                  <a:pt x="764951" y="1028700"/>
                </a:lnTo>
                <a:lnTo>
                  <a:pt x="737382" y="1066800"/>
                </a:lnTo>
                <a:lnTo>
                  <a:pt x="710257" y="1104900"/>
                </a:lnTo>
                <a:lnTo>
                  <a:pt x="683580" y="1143000"/>
                </a:lnTo>
                <a:lnTo>
                  <a:pt x="657354" y="1181100"/>
                </a:lnTo>
                <a:lnTo>
                  <a:pt x="631582" y="1219200"/>
                </a:lnTo>
                <a:lnTo>
                  <a:pt x="606269" y="1270000"/>
                </a:lnTo>
                <a:lnTo>
                  <a:pt x="581418" y="1308100"/>
                </a:lnTo>
                <a:lnTo>
                  <a:pt x="557033" y="1346200"/>
                </a:lnTo>
                <a:lnTo>
                  <a:pt x="533117" y="1384300"/>
                </a:lnTo>
                <a:lnTo>
                  <a:pt x="509673" y="1435100"/>
                </a:lnTo>
                <a:lnTo>
                  <a:pt x="486707" y="1473200"/>
                </a:lnTo>
                <a:lnTo>
                  <a:pt x="464220" y="1511300"/>
                </a:lnTo>
                <a:lnTo>
                  <a:pt x="442217" y="1562100"/>
                </a:lnTo>
                <a:lnTo>
                  <a:pt x="420701" y="1600200"/>
                </a:lnTo>
                <a:lnTo>
                  <a:pt x="399676" y="1651000"/>
                </a:lnTo>
                <a:lnTo>
                  <a:pt x="379146" y="1689100"/>
                </a:lnTo>
                <a:lnTo>
                  <a:pt x="359114" y="1727200"/>
                </a:lnTo>
                <a:lnTo>
                  <a:pt x="339584" y="1778000"/>
                </a:lnTo>
                <a:lnTo>
                  <a:pt x="320560" y="1816100"/>
                </a:lnTo>
                <a:lnTo>
                  <a:pt x="302044" y="1866900"/>
                </a:lnTo>
                <a:lnTo>
                  <a:pt x="284041" y="1917700"/>
                </a:lnTo>
                <a:lnTo>
                  <a:pt x="266554" y="1955800"/>
                </a:lnTo>
                <a:lnTo>
                  <a:pt x="249588" y="2006600"/>
                </a:lnTo>
                <a:lnTo>
                  <a:pt x="233145" y="2044700"/>
                </a:lnTo>
                <a:lnTo>
                  <a:pt x="217229" y="2095500"/>
                </a:lnTo>
                <a:lnTo>
                  <a:pt x="201844" y="2146300"/>
                </a:lnTo>
                <a:lnTo>
                  <a:pt x="186993" y="2184400"/>
                </a:lnTo>
                <a:lnTo>
                  <a:pt x="172680" y="2235200"/>
                </a:lnTo>
                <a:lnTo>
                  <a:pt x="158909" y="2286000"/>
                </a:lnTo>
                <a:lnTo>
                  <a:pt x="145683" y="2324100"/>
                </a:lnTo>
                <a:lnTo>
                  <a:pt x="133007" y="2374900"/>
                </a:lnTo>
                <a:lnTo>
                  <a:pt x="120882" y="2425700"/>
                </a:lnTo>
                <a:lnTo>
                  <a:pt x="109314" y="2476500"/>
                </a:lnTo>
                <a:lnTo>
                  <a:pt x="98306" y="2527300"/>
                </a:lnTo>
                <a:lnTo>
                  <a:pt x="87860" y="2565400"/>
                </a:lnTo>
                <a:lnTo>
                  <a:pt x="77982" y="2616200"/>
                </a:lnTo>
                <a:lnTo>
                  <a:pt x="68675" y="2667000"/>
                </a:lnTo>
                <a:lnTo>
                  <a:pt x="59942" y="2717800"/>
                </a:lnTo>
                <a:lnTo>
                  <a:pt x="51786" y="2768600"/>
                </a:lnTo>
                <a:lnTo>
                  <a:pt x="44212" y="2819400"/>
                </a:lnTo>
                <a:lnTo>
                  <a:pt x="37224" y="2870200"/>
                </a:lnTo>
                <a:lnTo>
                  <a:pt x="30824" y="2921000"/>
                </a:lnTo>
                <a:lnTo>
                  <a:pt x="25016" y="2959100"/>
                </a:lnTo>
                <a:lnTo>
                  <a:pt x="19804" y="3009900"/>
                </a:lnTo>
                <a:lnTo>
                  <a:pt x="15192" y="3060700"/>
                </a:lnTo>
                <a:lnTo>
                  <a:pt x="11183" y="3111500"/>
                </a:lnTo>
                <a:lnTo>
                  <a:pt x="7781" y="3162300"/>
                </a:lnTo>
                <a:lnTo>
                  <a:pt x="4989" y="3213100"/>
                </a:lnTo>
                <a:lnTo>
                  <a:pt x="2812" y="3263900"/>
                </a:lnTo>
                <a:lnTo>
                  <a:pt x="1252" y="3314700"/>
                </a:lnTo>
                <a:lnTo>
                  <a:pt x="313" y="3365500"/>
                </a:lnTo>
                <a:lnTo>
                  <a:pt x="0" y="3429000"/>
                </a:lnTo>
                <a:lnTo>
                  <a:pt x="313" y="3479800"/>
                </a:lnTo>
                <a:lnTo>
                  <a:pt x="1252" y="3530600"/>
                </a:lnTo>
                <a:lnTo>
                  <a:pt x="2812" y="3581400"/>
                </a:lnTo>
                <a:lnTo>
                  <a:pt x="4989" y="3632200"/>
                </a:lnTo>
                <a:lnTo>
                  <a:pt x="7781" y="3683000"/>
                </a:lnTo>
                <a:lnTo>
                  <a:pt x="11183" y="3733800"/>
                </a:lnTo>
                <a:lnTo>
                  <a:pt x="15192" y="3784600"/>
                </a:lnTo>
                <a:lnTo>
                  <a:pt x="19804" y="3835400"/>
                </a:lnTo>
                <a:lnTo>
                  <a:pt x="25016" y="3886200"/>
                </a:lnTo>
                <a:lnTo>
                  <a:pt x="30824" y="3924300"/>
                </a:lnTo>
                <a:lnTo>
                  <a:pt x="37224" y="3975100"/>
                </a:lnTo>
                <a:lnTo>
                  <a:pt x="44212" y="4025900"/>
                </a:lnTo>
                <a:lnTo>
                  <a:pt x="51786" y="4076700"/>
                </a:lnTo>
                <a:lnTo>
                  <a:pt x="59942" y="4127500"/>
                </a:lnTo>
                <a:lnTo>
                  <a:pt x="68675" y="4178300"/>
                </a:lnTo>
                <a:lnTo>
                  <a:pt x="77982" y="4229100"/>
                </a:lnTo>
                <a:lnTo>
                  <a:pt x="87860" y="4279900"/>
                </a:lnTo>
                <a:lnTo>
                  <a:pt x="98306" y="4318000"/>
                </a:lnTo>
                <a:lnTo>
                  <a:pt x="109314" y="4368800"/>
                </a:lnTo>
                <a:lnTo>
                  <a:pt x="120882" y="4419600"/>
                </a:lnTo>
                <a:lnTo>
                  <a:pt x="133007" y="4470400"/>
                </a:lnTo>
                <a:lnTo>
                  <a:pt x="145683" y="4521200"/>
                </a:lnTo>
                <a:lnTo>
                  <a:pt x="158909" y="4559300"/>
                </a:lnTo>
                <a:lnTo>
                  <a:pt x="172680" y="4610100"/>
                </a:lnTo>
                <a:lnTo>
                  <a:pt x="186993" y="4660900"/>
                </a:lnTo>
                <a:lnTo>
                  <a:pt x="201844" y="4699000"/>
                </a:lnTo>
                <a:lnTo>
                  <a:pt x="217229" y="4749800"/>
                </a:lnTo>
                <a:lnTo>
                  <a:pt x="233145" y="4800600"/>
                </a:lnTo>
                <a:lnTo>
                  <a:pt x="249588" y="4838700"/>
                </a:lnTo>
                <a:lnTo>
                  <a:pt x="266554" y="4889500"/>
                </a:lnTo>
                <a:lnTo>
                  <a:pt x="284041" y="4927600"/>
                </a:lnTo>
                <a:lnTo>
                  <a:pt x="302044" y="4978400"/>
                </a:lnTo>
                <a:lnTo>
                  <a:pt x="320560" y="5029200"/>
                </a:lnTo>
                <a:lnTo>
                  <a:pt x="339584" y="5067300"/>
                </a:lnTo>
                <a:lnTo>
                  <a:pt x="359114" y="5118100"/>
                </a:lnTo>
                <a:lnTo>
                  <a:pt x="379146" y="5156200"/>
                </a:lnTo>
                <a:lnTo>
                  <a:pt x="399676" y="5194300"/>
                </a:lnTo>
                <a:lnTo>
                  <a:pt x="420701" y="5245100"/>
                </a:lnTo>
                <a:lnTo>
                  <a:pt x="442217" y="5283200"/>
                </a:lnTo>
                <a:lnTo>
                  <a:pt x="464220" y="5334000"/>
                </a:lnTo>
                <a:lnTo>
                  <a:pt x="486707" y="5372100"/>
                </a:lnTo>
                <a:lnTo>
                  <a:pt x="509673" y="5410200"/>
                </a:lnTo>
                <a:lnTo>
                  <a:pt x="533117" y="5461000"/>
                </a:lnTo>
                <a:lnTo>
                  <a:pt x="557033" y="5499100"/>
                </a:lnTo>
                <a:lnTo>
                  <a:pt x="581418" y="5537200"/>
                </a:lnTo>
                <a:lnTo>
                  <a:pt x="606269" y="5575300"/>
                </a:lnTo>
                <a:lnTo>
                  <a:pt x="631582" y="5626100"/>
                </a:lnTo>
                <a:lnTo>
                  <a:pt x="657354" y="5664200"/>
                </a:lnTo>
                <a:lnTo>
                  <a:pt x="683580" y="5702300"/>
                </a:lnTo>
                <a:lnTo>
                  <a:pt x="710257" y="5740400"/>
                </a:lnTo>
                <a:lnTo>
                  <a:pt x="737382" y="5778500"/>
                </a:lnTo>
                <a:lnTo>
                  <a:pt x="764951" y="5816600"/>
                </a:lnTo>
                <a:lnTo>
                  <a:pt x="792960" y="5854700"/>
                </a:lnTo>
                <a:lnTo>
                  <a:pt x="821406" y="5892800"/>
                </a:lnTo>
                <a:lnTo>
                  <a:pt x="850284" y="5930900"/>
                </a:lnTo>
                <a:lnTo>
                  <a:pt x="879592" y="5969000"/>
                </a:lnTo>
                <a:lnTo>
                  <a:pt x="909326" y="6007100"/>
                </a:lnTo>
                <a:lnTo>
                  <a:pt x="939482" y="6045200"/>
                </a:lnTo>
                <a:lnTo>
                  <a:pt x="970057" y="6083300"/>
                </a:lnTo>
                <a:lnTo>
                  <a:pt x="1001046" y="6121400"/>
                </a:lnTo>
                <a:lnTo>
                  <a:pt x="1032447" y="6159500"/>
                </a:lnTo>
                <a:lnTo>
                  <a:pt x="1064256" y="6197600"/>
                </a:lnTo>
                <a:lnTo>
                  <a:pt x="1096468" y="6235700"/>
                </a:lnTo>
                <a:lnTo>
                  <a:pt x="1129081" y="6261100"/>
                </a:lnTo>
                <a:lnTo>
                  <a:pt x="1162091" y="6299200"/>
                </a:lnTo>
                <a:lnTo>
                  <a:pt x="1195494" y="6337300"/>
                </a:lnTo>
                <a:lnTo>
                  <a:pt x="1229287" y="6362700"/>
                </a:lnTo>
                <a:lnTo>
                  <a:pt x="1263466" y="6400800"/>
                </a:lnTo>
                <a:lnTo>
                  <a:pt x="1298027" y="6438900"/>
                </a:lnTo>
                <a:lnTo>
                  <a:pt x="1332966" y="6464300"/>
                </a:lnTo>
                <a:lnTo>
                  <a:pt x="1368281" y="6502400"/>
                </a:lnTo>
                <a:lnTo>
                  <a:pt x="1403967" y="6527800"/>
                </a:lnTo>
                <a:lnTo>
                  <a:pt x="1440021" y="6565900"/>
                </a:lnTo>
                <a:lnTo>
                  <a:pt x="1476440" y="6591300"/>
                </a:lnTo>
                <a:lnTo>
                  <a:pt x="1513219" y="6629400"/>
                </a:lnTo>
                <a:lnTo>
                  <a:pt x="1587844" y="6680200"/>
                </a:lnTo>
                <a:lnTo>
                  <a:pt x="1625683" y="6718300"/>
                </a:lnTo>
                <a:lnTo>
                  <a:pt x="1818109" y="6845300"/>
                </a:lnTo>
                <a:lnTo>
                  <a:pt x="6466354" y="6845300"/>
                </a:lnTo>
                <a:lnTo>
                  <a:pt x="6658781" y="6718300"/>
                </a:lnTo>
                <a:lnTo>
                  <a:pt x="6696620" y="6680200"/>
                </a:lnTo>
                <a:lnTo>
                  <a:pt x="6771245" y="6629400"/>
                </a:lnTo>
                <a:lnTo>
                  <a:pt x="6808024" y="6591300"/>
                </a:lnTo>
                <a:lnTo>
                  <a:pt x="6844443" y="6565900"/>
                </a:lnTo>
                <a:lnTo>
                  <a:pt x="6880497" y="6527800"/>
                </a:lnTo>
                <a:lnTo>
                  <a:pt x="6916183" y="6502400"/>
                </a:lnTo>
                <a:lnTo>
                  <a:pt x="6951498" y="6464300"/>
                </a:lnTo>
                <a:lnTo>
                  <a:pt x="6986437" y="6438900"/>
                </a:lnTo>
                <a:lnTo>
                  <a:pt x="7020998" y="6400800"/>
                </a:lnTo>
                <a:lnTo>
                  <a:pt x="7055177" y="6362700"/>
                </a:lnTo>
                <a:lnTo>
                  <a:pt x="7088969" y="6337300"/>
                </a:lnTo>
                <a:lnTo>
                  <a:pt x="7122372" y="6299200"/>
                </a:lnTo>
                <a:lnTo>
                  <a:pt x="7155382" y="6261100"/>
                </a:lnTo>
                <a:lnTo>
                  <a:pt x="7187995" y="6235700"/>
                </a:lnTo>
                <a:lnTo>
                  <a:pt x="7220208" y="6197600"/>
                </a:lnTo>
                <a:lnTo>
                  <a:pt x="7252016" y="6159500"/>
                </a:lnTo>
                <a:lnTo>
                  <a:pt x="7283417" y="6121400"/>
                </a:lnTo>
                <a:lnTo>
                  <a:pt x="7314407" y="6083300"/>
                </a:lnTo>
                <a:lnTo>
                  <a:pt x="7344981" y="6045200"/>
                </a:lnTo>
                <a:lnTo>
                  <a:pt x="7375137" y="6007100"/>
                </a:lnTo>
                <a:lnTo>
                  <a:pt x="7404871" y="5969000"/>
                </a:lnTo>
                <a:lnTo>
                  <a:pt x="7434179" y="5930900"/>
                </a:lnTo>
                <a:lnTo>
                  <a:pt x="7463058" y="5892800"/>
                </a:lnTo>
                <a:lnTo>
                  <a:pt x="7491504" y="5854700"/>
                </a:lnTo>
                <a:lnTo>
                  <a:pt x="7519513" y="5816600"/>
                </a:lnTo>
                <a:lnTo>
                  <a:pt x="7547081" y="5778500"/>
                </a:lnTo>
                <a:lnTo>
                  <a:pt x="7574206" y="5740400"/>
                </a:lnTo>
                <a:lnTo>
                  <a:pt x="7600883" y="5702300"/>
                </a:lnTo>
                <a:lnTo>
                  <a:pt x="7627109" y="5664200"/>
                </a:lnTo>
                <a:lnTo>
                  <a:pt x="7652881" y="5626100"/>
                </a:lnTo>
                <a:lnTo>
                  <a:pt x="7678194" y="5575300"/>
                </a:lnTo>
                <a:lnTo>
                  <a:pt x="7703045" y="5537200"/>
                </a:lnTo>
                <a:lnTo>
                  <a:pt x="7727430" y="5499100"/>
                </a:lnTo>
                <a:lnTo>
                  <a:pt x="7751347" y="5461000"/>
                </a:lnTo>
                <a:lnTo>
                  <a:pt x="7774790" y="5410200"/>
                </a:lnTo>
                <a:lnTo>
                  <a:pt x="7797757" y="5372100"/>
                </a:lnTo>
                <a:lnTo>
                  <a:pt x="7820243" y="5334000"/>
                </a:lnTo>
                <a:lnTo>
                  <a:pt x="7842246" y="5283200"/>
                </a:lnTo>
                <a:lnTo>
                  <a:pt x="7863762" y="5245100"/>
                </a:lnTo>
                <a:lnTo>
                  <a:pt x="7884787" y="5194300"/>
                </a:lnTo>
                <a:lnTo>
                  <a:pt x="7905317" y="5156200"/>
                </a:lnTo>
                <a:lnTo>
                  <a:pt x="7925349" y="5118100"/>
                </a:lnTo>
                <a:lnTo>
                  <a:pt x="7944879" y="5067300"/>
                </a:lnTo>
                <a:lnTo>
                  <a:pt x="7963904" y="5029200"/>
                </a:lnTo>
                <a:lnTo>
                  <a:pt x="7982419" y="4978400"/>
                </a:lnTo>
                <a:lnTo>
                  <a:pt x="8000422" y="4927600"/>
                </a:lnTo>
                <a:lnTo>
                  <a:pt x="8017909" y="4889500"/>
                </a:lnTo>
                <a:lnTo>
                  <a:pt x="8034875" y="4838700"/>
                </a:lnTo>
                <a:lnTo>
                  <a:pt x="8051318" y="4800600"/>
                </a:lnTo>
                <a:lnTo>
                  <a:pt x="8067234" y="4749800"/>
                </a:lnTo>
                <a:lnTo>
                  <a:pt x="8082619" y="4699000"/>
                </a:lnTo>
                <a:lnTo>
                  <a:pt x="8097470" y="4660900"/>
                </a:lnTo>
                <a:lnTo>
                  <a:pt x="8111783" y="4610100"/>
                </a:lnTo>
                <a:lnTo>
                  <a:pt x="8125554" y="4559300"/>
                </a:lnTo>
                <a:lnTo>
                  <a:pt x="8138780" y="4521200"/>
                </a:lnTo>
                <a:lnTo>
                  <a:pt x="8151456" y="4470400"/>
                </a:lnTo>
                <a:lnTo>
                  <a:pt x="8163581" y="4419600"/>
                </a:lnTo>
                <a:lnTo>
                  <a:pt x="8175149" y="4368800"/>
                </a:lnTo>
                <a:lnTo>
                  <a:pt x="8186157" y="4318000"/>
                </a:lnTo>
                <a:lnTo>
                  <a:pt x="8196603" y="4279900"/>
                </a:lnTo>
                <a:lnTo>
                  <a:pt x="8206481" y="4229100"/>
                </a:lnTo>
                <a:lnTo>
                  <a:pt x="8215788" y="4178300"/>
                </a:lnTo>
                <a:lnTo>
                  <a:pt x="8224521" y="4127500"/>
                </a:lnTo>
                <a:lnTo>
                  <a:pt x="8232677" y="4076700"/>
                </a:lnTo>
                <a:lnTo>
                  <a:pt x="8240251" y="4025900"/>
                </a:lnTo>
                <a:lnTo>
                  <a:pt x="8247239" y="3975100"/>
                </a:lnTo>
                <a:lnTo>
                  <a:pt x="8253639" y="3924300"/>
                </a:lnTo>
                <a:lnTo>
                  <a:pt x="8259447" y="3886200"/>
                </a:lnTo>
                <a:lnTo>
                  <a:pt x="8264659" y="3835400"/>
                </a:lnTo>
                <a:lnTo>
                  <a:pt x="8269271" y="3784600"/>
                </a:lnTo>
                <a:lnTo>
                  <a:pt x="8273280" y="3733800"/>
                </a:lnTo>
                <a:lnTo>
                  <a:pt x="8276682" y="3683000"/>
                </a:lnTo>
                <a:lnTo>
                  <a:pt x="8279474" y="3632200"/>
                </a:lnTo>
                <a:lnTo>
                  <a:pt x="8281651" y="3581400"/>
                </a:lnTo>
                <a:lnTo>
                  <a:pt x="8283211" y="3530600"/>
                </a:lnTo>
                <a:lnTo>
                  <a:pt x="8284150" y="3479800"/>
                </a:lnTo>
                <a:lnTo>
                  <a:pt x="8284463" y="3429000"/>
                </a:lnTo>
                <a:lnTo>
                  <a:pt x="8284150" y="3365500"/>
                </a:lnTo>
                <a:lnTo>
                  <a:pt x="8283211" y="3314700"/>
                </a:lnTo>
                <a:lnTo>
                  <a:pt x="8281651" y="3263900"/>
                </a:lnTo>
                <a:lnTo>
                  <a:pt x="8279474" y="3213100"/>
                </a:lnTo>
                <a:lnTo>
                  <a:pt x="8276682" y="3162300"/>
                </a:lnTo>
                <a:lnTo>
                  <a:pt x="8273280" y="3111500"/>
                </a:lnTo>
                <a:lnTo>
                  <a:pt x="8269271" y="3060700"/>
                </a:lnTo>
                <a:lnTo>
                  <a:pt x="8264659" y="3009900"/>
                </a:lnTo>
                <a:lnTo>
                  <a:pt x="8259447" y="2959100"/>
                </a:lnTo>
                <a:lnTo>
                  <a:pt x="8253639" y="2921000"/>
                </a:lnTo>
                <a:lnTo>
                  <a:pt x="8247239" y="2870200"/>
                </a:lnTo>
                <a:lnTo>
                  <a:pt x="8240251" y="2819400"/>
                </a:lnTo>
                <a:lnTo>
                  <a:pt x="8232677" y="2768600"/>
                </a:lnTo>
                <a:lnTo>
                  <a:pt x="8224521" y="2717800"/>
                </a:lnTo>
                <a:lnTo>
                  <a:pt x="8215788" y="2667000"/>
                </a:lnTo>
                <a:lnTo>
                  <a:pt x="8206481" y="2616200"/>
                </a:lnTo>
                <a:lnTo>
                  <a:pt x="8196603" y="2565400"/>
                </a:lnTo>
                <a:lnTo>
                  <a:pt x="8186157" y="2527300"/>
                </a:lnTo>
                <a:lnTo>
                  <a:pt x="8175149" y="2476500"/>
                </a:lnTo>
                <a:lnTo>
                  <a:pt x="8163581" y="2425700"/>
                </a:lnTo>
                <a:lnTo>
                  <a:pt x="8151456" y="2374900"/>
                </a:lnTo>
                <a:lnTo>
                  <a:pt x="8138780" y="2324100"/>
                </a:lnTo>
                <a:lnTo>
                  <a:pt x="8125554" y="2286000"/>
                </a:lnTo>
                <a:lnTo>
                  <a:pt x="8111783" y="2235200"/>
                </a:lnTo>
                <a:lnTo>
                  <a:pt x="8097470" y="2184400"/>
                </a:lnTo>
                <a:lnTo>
                  <a:pt x="8082619" y="2146300"/>
                </a:lnTo>
                <a:lnTo>
                  <a:pt x="8067234" y="2095500"/>
                </a:lnTo>
                <a:lnTo>
                  <a:pt x="8051318" y="2044700"/>
                </a:lnTo>
                <a:lnTo>
                  <a:pt x="8034875" y="2006600"/>
                </a:lnTo>
                <a:lnTo>
                  <a:pt x="8017909" y="1955800"/>
                </a:lnTo>
                <a:lnTo>
                  <a:pt x="8000422" y="1917700"/>
                </a:lnTo>
                <a:lnTo>
                  <a:pt x="7982419" y="1866900"/>
                </a:lnTo>
                <a:lnTo>
                  <a:pt x="7963904" y="1816100"/>
                </a:lnTo>
                <a:lnTo>
                  <a:pt x="7944879" y="1778000"/>
                </a:lnTo>
                <a:lnTo>
                  <a:pt x="7925349" y="1727200"/>
                </a:lnTo>
                <a:lnTo>
                  <a:pt x="7905317" y="1689100"/>
                </a:lnTo>
                <a:lnTo>
                  <a:pt x="7884787" y="1651000"/>
                </a:lnTo>
                <a:lnTo>
                  <a:pt x="7863762" y="1600200"/>
                </a:lnTo>
                <a:lnTo>
                  <a:pt x="7842246" y="1562100"/>
                </a:lnTo>
                <a:lnTo>
                  <a:pt x="7820243" y="1511300"/>
                </a:lnTo>
                <a:lnTo>
                  <a:pt x="7797757" y="1473200"/>
                </a:lnTo>
                <a:lnTo>
                  <a:pt x="7774790" y="1435100"/>
                </a:lnTo>
                <a:lnTo>
                  <a:pt x="7751347" y="1384300"/>
                </a:lnTo>
                <a:lnTo>
                  <a:pt x="7727430" y="1346200"/>
                </a:lnTo>
                <a:lnTo>
                  <a:pt x="7703045" y="1308100"/>
                </a:lnTo>
                <a:lnTo>
                  <a:pt x="7678194" y="1270000"/>
                </a:lnTo>
                <a:lnTo>
                  <a:pt x="7652881" y="1219200"/>
                </a:lnTo>
                <a:lnTo>
                  <a:pt x="7627109" y="1181100"/>
                </a:lnTo>
                <a:lnTo>
                  <a:pt x="7600883" y="1143000"/>
                </a:lnTo>
                <a:lnTo>
                  <a:pt x="7574206" y="1104900"/>
                </a:lnTo>
                <a:lnTo>
                  <a:pt x="7547081" y="1066800"/>
                </a:lnTo>
                <a:lnTo>
                  <a:pt x="7519513" y="1028700"/>
                </a:lnTo>
                <a:lnTo>
                  <a:pt x="7491504" y="990600"/>
                </a:lnTo>
                <a:lnTo>
                  <a:pt x="7463058" y="952500"/>
                </a:lnTo>
                <a:lnTo>
                  <a:pt x="7434179" y="914400"/>
                </a:lnTo>
                <a:lnTo>
                  <a:pt x="7404871" y="876300"/>
                </a:lnTo>
                <a:lnTo>
                  <a:pt x="7375137" y="838200"/>
                </a:lnTo>
                <a:lnTo>
                  <a:pt x="7344981" y="800100"/>
                </a:lnTo>
                <a:lnTo>
                  <a:pt x="7314407" y="762000"/>
                </a:lnTo>
                <a:lnTo>
                  <a:pt x="7283417" y="723900"/>
                </a:lnTo>
                <a:lnTo>
                  <a:pt x="7252016" y="685800"/>
                </a:lnTo>
                <a:lnTo>
                  <a:pt x="7220208" y="647700"/>
                </a:lnTo>
                <a:lnTo>
                  <a:pt x="7187995" y="609600"/>
                </a:lnTo>
                <a:lnTo>
                  <a:pt x="7155382" y="584200"/>
                </a:lnTo>
                <a:lnTo>
                  <a:pt x="7122372" y="546100"/>
                </a:lnTo>
                <a:lnTo>
                  <a:pt x="7088969" y="508000"/>
                </a:lnTo>
                <a:lnTo>
                  <a:pt x="7055177" y="482600"/>
                </a:lnTo>
                <a:lnTo>
                  <a:pt x="7020998" y="444500"/>
                </a:lnTo>
                <a:lnTo>
                  <a:pt x="6986437" y="406400"/>
                </a:lnTo>
                <a:lnTo>
                  <a:pt x="6951498" y="381000"/>
                </a:lnTo>
                <a:lnTo>
                  <a:pt x="6916183" y="342900"/>
                </a:lnTo>
                <a:lnTo>
                  <a:pt x="6880497" y="317500"/>
                </a:lnTo>
                <a:lnTo>
                  <a:pt x="6844443" y="279400"/>
                </a:lnTo>
                <a:lnTo>
                  <a:pt x="6808024" y="254000"/>
                </a:lnTo>
                <a:lnTo>
                  <a:pt x="6771245" y="215900"/>
                </a:lnTo>
                <a:lnTo>
                  <a:pt x="6696620" y="165100"/>
                </a:lnTo>
                <a:lnTo>
                  <a:pt x="6658781" y="127000"/>
                </a:lnTo>
                <a:lnTo>
                  <a:pt x="6466354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8360" y="12699"/>
            <a:ext cx="7955280" cy="6845300"/>
          </a:xfrm>
          <a:custGeom>
            <a:avLst/>
            <a:gdLst/>
            <a:ahLst/>
            <a:cxnLst/>
            <a:rect l="l" t="t" r="r" b="b"/>
            <a:pathLst>
              <a:path w="7955280" h="6845300">
                <a:moveTo>
                  <a:pt x="5992858" y="0"/>
                </a:moveTo>
                <a:lnTo>
                  <a:pt x="1962423" y="0"/>
                </a:lnTo>
                <a:lnTo>
                  <a:pt x="1915088" y="25400"/>
                </a:lnTo>
                <a:lnTo>
                  <a:pt x="1874246" y="50800"/>
                </a:lnTo>
                <a:lnTo>
                  <a:pt x="1753703" y="127000"/>
                </a:lnTo>
                <a:lnTo>
                  <a:pt x="1636218" y="203200"/>
                </a:lnTo>
                <a:lnTo>
                  <a:pt x="1597754" y="241300"/>
                </a:lnTo>
                <a:lnTo>
                  <a:pt x="1484510" y="317500"/>
                </a:lnTo>
                <a:lnTo>
                  <a:pt x="1447491" y="355600"/>
                </a:lnTo>
                <a:lnTo>
                  <a:pt x="1410843" y="381000"/>
                </a:lnTo>
                <a:lnTo>
                  <a:pt x="1374570" y="419100"/>
                </a:lnTo>
                <a:lnTo>
                  <a:pt x="1338676" y="444500"/>
                </a:lnTo>
                <a:lnTo>
                  <a:pt x="1303164" y="482600"/>
                </a:lnTo>
                <a:lnTo>
                  <a:pt x="1268039" y="508000"/>
                </a:lnTo>
                <a:lnTo>
                  <a:pt x="1233305" y="546100"/>
                </a:lnTo>
                <a:lnTo>
                  <a:pt x="1198965" y="571500"/>
                </a:lnTo>
                <a:lnTo>
                  <a:pt x="1165023" y="609600"/>
                </a:lnTo>
                <a:lnTo>
                  <a:pt x="1131484" y="647700"/>
                </a:lnTo>
                <a:lnTo>
                  <a:pt x="1098351" y="673100"/>
                </a:lnTo>
                <a:lnTo>
                  <a:pt x="1065627" y="711200"/>
                </a:lnTo>
                <a:lnTo>
                  <a:pt x="1033318" y="749300"/>
                </a:lnTo>
                <a:lnTo>
                  <a:pt x="1001427" y="787400"/>
                </a:lnTo>
                <a:lnTo>
                  <a:pt x="969957" y="825500"/>
                </a:lnTo>
                <a:lnTo>
                  <a:pt x="938913" y="850900"/>
                </a:lnTo>
                <a:lnTo>
                  <a:pt x="908299" y="889000"/>
                </a:lnTo>
                <a:lnTo>
                  <a:pt x="878118" y="927100"/>
                </a:lnTo>
                <a:lnTo>
                  <a:pt x="848375" y="965200"/>
                </a:lnTo>
                <a:lnTo>
                  <a:pt x="819073" y="1003300"/>
                </a:lnTo>
                <a:lnTo>
                  <a:pt x="790216" y="1041400"/>
                </a:lnTo>
                <a:lnTo>
                  <a:pt x="761808" y="1079500"/>
                </a:lnTo>
                <a:lnTo>
                  <a:pt x="733853" y="1117600"/>
                </a:lnTo>
                <a:lnTo>
                  <a:pt x="706355" y="1155700"/>
                </a:lnTo>
                <a:lnTo>
                  <a:pt x="679318" y="1193800"/>
                </a:lnTo>
                <a:lnTo>
                  <a:pt x="652745" y="1244600"/>
                </a:lnTo>
                <a:lnTo>
                  <a:pt x="626642" y="1282700"/>
                </a:lnTo>
                <a:lnTo>
                  <a:pt x="601010" y="1320800"/>
                </a:lnTo>
                <a:lnTo>
                  <a:pt x="575856" y="1358900"/>
                </a:lnTo>
                <a:lnTo>
                  <a:pt x="551181" y="1397000"/>
                </a:lnTo>
                <a:lnTo>
                  <a:pt x="526991" y="1447800"/>
                </a:lnTo>
                <a:lnTo>
                  <a:pt x="503289" y="1485900"/>
                </a:lnTo>
                <a:lnTo>
                  <a:pt x="480079" y="1524000"/>
                </a:lnTo>
                <a:lnTo>
                  <a:pt x="457365" y="1574800"/>
                </a:lnTo>
                <a:lnTo>
                  <a:pt x="435151" y="1612900"/>
                </a:lnTo>
                <a:lnTo>
                  <a:pt x="413441" y="1651000"/>
                </a:lnTo>
                <a:lnTo>
                  <a:pt x="392238" y="1701800"/>
                </a:lnTo>
                <a:lnTo>
                  <a:pt x="371547" y="1739900"/>
                </a:lnTo>
                <a:lnTo>
                  <a:pt x="351371" y="1790700"/>
                </a:lnTo>
                <a:lnTo>
                  <a:pt x="331715" y="1828800"/>
                </a:lnTo>
                <a:lnTo>
                  <a:pt x="312582" y="1879600"/>
                </a:lnTo>
                <a:lnTo>
                  <a:pt x="293976" y="1917700"/>
                </a:lnTo>
                <a:lnTo>
                  <a:pt x="275902" y="1968500"/>
                </a:lnTo>
                <a:lnTo>
                  <a:pt x="258362" y="2006600"/>
                </a:lnTo>
                <a:lnTo>
                  <a:pt x="241362" y="2057400"/>
                </a:lnTo>
                <a:lnTo>
                  <a:pt x="224904" y="2095500"/>
                </a:lnTo>
                <a:lnTo>
                  <a:pt x="208993" y="2146300"/>
                </a:lnTo>
                <a:lnTo>
                  <a:pt x="193632" y="2197100"/>
                </a:lnTo>
                <a:lnTo>
                  <a:pt x="178826" y="2235200"/>
                </a:lnTo>
                <a:lnTo>
                  <a:pt x="164579" y="2286000"/>
                </a:lnTo>
                <a:lnTo>
                  <a:pt x="150894" y="2336800"/>
                </a:lnTo>
                <a:lnTo>
                  <a:pt x="137775" y="2374900"/>
                </a:lnTo>
                <a:lnTo>
                  <a:pt x="125226" y="2425700"/>
                </a:lnTo>
                <a:lnTo>
                  <a:pt x="113251" y="2476500"/>
                </a:lnTo>
                <a:lnTo>
                  <a:pt x="101855" y="2527300"/>
                </a:lnTo>
                <a:lnTo>
                  <a:pt x="91040" y="2578100"/>
                </a:lnTo>
                <a:lnTo>
                  <a:pt x="80811" y="2616200"/>
                </a:lnTo>
                <a:lnTo>
                  <a:pt x="71172" y="2667000"/>
                </a:lnTo>
                <a:lnTo>
                  <a:pt x="62126" y="2717800"/>
                </a:lnTo>
                <a:lnTo>
                  <a:pt x="53678" y="2768600"/>
                </a:lnTo>
                <a:lnTo>
                  <a:pt x="45831" y="2819400"/>
                </a:lnTo>
                <a:lnTo>
                  <a:pt x="38589" y="2870200"/>
                </a:lnTo>
                <a:lnTo>
                  <a:pt x="31957" y="2921000"/>
                </a:lnTo>
                <a:lnTo>
                  <a:pt x="25938" y="2971800"/>
                </a:lnTo>
                <a:lnTo>
                  <a:pt x="20536" y="3009900"/>
                </a:lnTo>
                <a:lnTo>
                  <a:pt x="15754" y="3060700"/>
                </a:lnTo>
                <a:lnTo>
                  <a:pt x="11598" y="3111500"/>
                </a:lnTo>
                <a:lnTo>
                  <a:pt x="8070" y="3162300"/>
                </a:lnTo>
                <a:lnTo>
                  <a:pt x="5175" y="3213100"/>
                </a:lnTo>
                <a:lnTo>
                  <a:pt x="2917" y="3263900"/>
                </a:lnTo>
                <a:lnTo>
                  <a:pt x="1299" y="3314700"/>
                </a:lnTo>
                <a:lnTo>
                  <a:pt x="325" y="3365500"/>
                </a:lnTo>
                <a:lnTo>
                  <a:pt x="0" y="3429000"/>
                </a:lnTo>
                <a:lnTo>
                  <a:pt x="325" y="3479800"/>
                </a:lnTo>
                <a:lnTo>
                  <a:pt x="1299" y="3530600"/>
                </a:lnTo>
                <a:lnTo>
                  <a:pt x="2917" y="3581400"/>
                </a:lnTo>
                <a:lnTo>
                  <a:pt x="5175" y="3632200"/>
                </a:lnTo>
                <a:lnTo>
                  <a:pt x="8070" y="3683000"/>
                </a:lnTo>
                <a:lnTo>
                  <a:pt x="11598" y="3733800"/>
                </a:lnTo>
                <a:lnTo>
                  <a:pt x="15754" y="3784600"/>
                </a:lnTo>
                <a:lnTo>
                  <a:pt x="20536" y="3835400"/>
                </a:lnTo>
                <a:lnTo>
                  <a:pt x="25938" y="3873500"/>
                </a:lnTo>
                <a:lnTo>
                  <a:pt x="31957" y="3924300"/>
                </a:lnTo>
                <a:lnTo>
                  <a:pt x="38589" y="3975100"/>
                </a:lnTo>
                <a:lnTo>
                  <a:pt x="45831" y="4025900"/>
                </a:lnTo>
                <a:lnTo>
                  <a:pt x="53678" y="4076700"/>
                </a:lnTo>
                <a:lnTo>
                  <a:pt x="62126" y="4127500"/>
                </a:lnTo>
                <a:lnTo>
                  <a:pt x="71172" y="4178300"/>
                </a:lnTo>
                <a:lnTo>
                  <a:pt x="80811" y="4229100"/>
                </a:lnTo>
                <a:lnTo>
                  <a:pt x="91040" y="4267200"/>
                </a:lnTo>
                <a:lnTo>
                  <a:pt x="101855" y="4318000"/>
                </a:lnTo>
                <a:lnTo>
                  <a:pt x="113251" y="4368800"/>
                </a:lnTo>
                <a:lnTo>
                  <a:pt x="125226" y="4419600"/>
                </a:lnTo>
                <a:lnTo>
                  <a:pt x="137775" y="4470400"/>
                </a:lnTo>
                <a:lnTo>
                  <a:pt x="150894" y="4508500"/>
                </a:lnTo>
                <a:lnTo>
                  <a:pt x="164579" y="4559300"/>
                </a:lnTo>
                <a:lnTo>
                  <a:pt x="178826" y="4610100"/>
                </a:lnTo>
                <a:lnTo>
                  <a:pt x="193632" y="4648200"/>
                </a:lnTo>
                <a:lnTo>
                  <a:pt x="208993" y="4699000"/>
                </a:lnTo>
                <a:lnTo>
                  <a:pt x="224904" y="4749800"/>
                </a:lnTo>
                <a:lnTo>
                  <a:pt x="241362" y="4787900"/>
                </a:lnTo>
                <a:lnTo>
                  <a:pt x="258362" y="4838700"/>
                </a:lnTo>
                <a:lnTo>
                  <a:pt x="275902" y="4876800"/>
                </a:lnTo>
                <a:lnTo>
                  <a:pt x="293976" y="4927600"/>
                </a:lnTo>
                <a:lnTo>
                  <a:pt x="312582" y="4965700"/>
                </a:lnTo>
                <a:lnTo>
                  <a:pt x="331715" y="5016500"/>
                </a:lnTo>
                <a:lnTo>
                  <a:pt x="351371" y="5054600"/>
                </a:lnTo>
                <a:lnTo>
                  <a:pt x="371547" y="5105400"/>
                </a:lnTo>
                <a:lnTo>
                  <a:pt x="392238" y="5143500"/>
                </a:lnTo>
                <a:lnTo>
                  <a:pt x="413441" y="5194300"/>
                </a:lnTo>
                <a:lnTo>
                  <a:pt x="435151" y="5232400"/>
                </a:lnTo>
                <a:lnTo>
                  <a:pt x="457365" y="5270500"/>
                </a:lnTo>
                <a:lnTo>
                  <a:pt x="480079" y="5321300"/>
                </a:lnTo>
                <a:lnTo>
                  <a:pt x="503289" y="5359400"/>
                </a:lnTo>
                <a:lnTo>
                  <a:pt x="526991" y="5397500"/>
                </a:lnTo>
                <a:lnTo>
                  <a:pt x="551181" y="5448300"/>
                </a:lnTo>
                <a:lnTo>
                  <a:pt x="575856" y="5486400"/>
                </a:lnTo>
                <a:lnTo>
                  <a:pt x="601010" y="5524500"/>
                </a:lnTo>
                <a:lnTo>
                  <a:pt x="626642" y="5562600"/>
                </a:lnTo>
                <a:lnTo>
                  <a:pt x="652745" y="5600700"/>
                </a:lnTo>
                <a:lnTo>
                  <a:pt x="679318" y="5651500"/>
                </a:lnTo>
                <a:lnTo>
                  <a:pt x="706355" y="5689600"/>
                </a:lnTo>
                <a:lnTo>
                  <a:pt x="733853" y="5727700"/>
                </a:lnTo>
                <a:lnTo>
                  <a:pt x="761808" y="5765800"/>
                </a:lnTo>
                <a:lnTo>
                  <a:pt x="790216" y="5803900"/>
                </a:lnTo>
                <a:lnTo>
                  <a:pt x="819073" y="5842000"/>
                </a:lnTo>
                <a:lnTo>
                  <a:pt x="848375" y="5880100"/>
                </a:lnTo>
                <a:lnTo>
                  <a:pt x="878118" y="5918200"/>
                </a:lnTo>
                <a:lnTo>
                  <a:pt x="908299" y="5956300"/>
                </a:lnTo>
                <a:lnTo>
                  <a:pt x="938913" y="5994400"/>
                </a:lnTo>
                <a:lnTo>
                  <a:pt x="969957" y="6019800"/>
                </a:lnTo>
                <a:lnTo>
                  <a:pt x="1001427" y="6057900"/>
                </a:lnTo>
                <a:lnTo>
                  <a:pt x="1033318" y="6096000"/>
                </a:lnTo>
                <a:lnTo>
                  <a:pt x="1065627" y="6134100"/>
                </a:lnTo>
                <a:lnTo>
                  <a:pt x="1098351" y="6172200"/>
                </a:lnTo>
                <a:lnTo>
                  <a:pt x="1131484" y="6197600"/>
                </a:lnTo>
                <a:lnTo>
                  <a:pt x="1165023" y="6235700"/>
                </a:lnTo>
                <a:lnTo>
                  <a:pt x="1198965" y="6273800"/>
                </a:lnTo>
                <a:lnTo>
                  <a:pt x="1233305" y="6299200"/>
                </a:lnTo>
                <a:lnTo>
                  <a:pt x="1268039" y="6337300"/>
                </a:lnTo>
                <a:lnTo>
                  <a:pt x="1303164" y="6362700"/>
                </a:lnTo>
                <a:lnTo>
                  <a:pt x="1338676" y="6400800"/>
                </a:lnTo>
                <a:lnTo>
                  <a:pt x="1374570" y="6426200"/>
                </a:lnTo>
                <a:lnTo>
                  <a:pt x="1410843" y="6464300"/>
                </a:lnTo>
                <a:lnTo>
                  <a:pt x="1447491" y="6489700"/>
                </a:lnTo>
                <a:lnTo>
                  <a:pt x="1484510" y="6527800"/>
                </a:lnTo>
                <a:lnTo>
                  <a:pt x="1597754" y="6604000"/>
                </a:lnTo>
                <a:lnTo>
                  <a:pt x="1636218" y="6642100"/>
                </a:lnTo>
                <a:lnTo>
                  <a:pt x="1675033" y="6667500"/>
                </a:lnTo>
                <a:lnTo>
                  <a:pt x="1793549" y="6743700"/>
                </a:lnTo>
                <a:lnTo>
                  <a:pt x="1915088" y="6819900"/>
                </a:lnTo>
                <a:lnTo>
                  <a:pt x="1962423" y="6845300"/>
                </a:lnTo>
                <a:lnTo>
                  <a:pt x="5992858" y="6845300"/>
                </a:lnTo>
                <a:lnTo>
                  <a:pt x="6040191" y="6819900"/>
                </a:lnTo>
                <a:lnTo>
                  <a:pt x="6161730" y="6743700"/>
                </a:lnTo>
                <a:lnTo>
                  <a:pt x="6280246" y="6667500"/>
                </a:lnTo>
                <a:lnTo>
                  <a:pt x="6319061" y="6642100"/>
                </a:lnTo>
                <a:lnTo>
                  <a:pt x="6357525" y="6604000"/>
                </a:lnTo>
                <a:lnTo>
                  <a:pt x="6470769" y="6527800"/>
                </a:lnTo>
                <a:lnTo>
                  <a:pt x="6507788" y="6489700"/>
                </a:lnTo>
                <a:lnTo>
                  <a:pt x="6544436" y="6464300"/>
                </a:lnTo>
                <a:lnTo>
                  <a:pt x="6580709" y="6426200"/>
                </a:lnTo>
                <a:lnTo>
                  <a:pt x="6616603" y="6400800"/>
                </a:lnTo>
                <a:lnTo>
                  <a:pt x="6652115" y="6362700"/>
                </a:lnTo>
                <a:lnTo>
                  <a:pt x="6687240" y="6337300"/>
                </a:lnTo>
                <a:lnTo>
                  <a:pt x="6721974" y="6299200"/>
                </a:lnTo>
                <a:lnTo>
                  <a:pt x="6756314" y="6273800"/>
                </a:lnTo>
                <a:lnTo>
                  <a:pt x="6790256" y="6235700"/>
                </a:lnTo>
                <a:lnTo>
                  <a:pt x="6823795" y="6197600"/>
                </a:lnTo>
                <a:lnTo>
                  <a:pt x="6856928" y="6172200"/>
                </a:lnTo>
                <a:lnTo>
                  <a:pt x="6889652" y="6134100"/>
                </a:lnTo>
                <a:lnTo>
                  <a:pt x="6921961" y="6096000"/>
                </a:lnTo>
                <a:lnTo>
                  <a:pt x="6953852" y="6057900"/>
                </a:lnTo>
                <a:lnTo>
                  <a:pt x="6985322" y="6019800"/>
                </a:lnTo>
                <a:lnTo>
                  <a:pt x="7016366" y="5994400"/>
                </a:lnTo>
                <a:lnTo>
                  <a:pt x="7046980" y="5956300"/>
                </a:lnTo>
                <a:lnTo>
                  <a:pt x="7077161" y="5918200"/>
                </a:lnTo>
                <a:lnTo>
                  <a:pt x="7106904" y="5880100"/>
                </a:lnTo>
                <a:lnTo>
                  <a:pt x="7136206" y="5842000"/>
                </a:lnTo>
                <a:lnTo>
                  <a:pt x="7165063" y="5803900"/>
                </a:lnTo>
                <a:lnTo>
                  <a:pt x="7193471" y="5765800"/>
                </a:lnTo>
                <a:lnTo>
                  <a:pt x="7221426" y="5727700"/>
                </a:lnTo>
                <a:lnTo>
                  <a:pt x="7248924" y="5689600"/>
                </a:lnTo>
                <a:lnTo>
                  <a:pt x="7275961" y="5651500"/>
                </a:lnTo>
                <a:lnTo>
                  <a:pt x="7302534" y="5600700"/>
                </a:lnTo>
                <a:lnTo>
                  <a:pt x="7328637" y="5562600"/>
                </a:lnTo>
                <a:lnTo>
                  <a:pt x="7354269" y="5524500"/>
                </a:lnTo>
                <a:lnTo>
                  <a:pt x="7379423" y="5486400"/>
                </a:lnTo>
                <a:lnTo>
                  <a:pt x="7404098" y="5448300"/>
                </a:lnTo>
                <a:lnTo>
                  <a:pt x="7428288" y="5397500"/>
                </a:lnTo>
                <a:lnTo>
                  <a:pt x="7451990" y="5359400"/>
                </a:lnTo>
                <a:lnTo>
                  <a:pt x="7475200" y="5321300"/>
                </a:lnTo>
                <a:lnTo>
                  <a:pt x="7497914" y="5270500"/>
                </a:lnTo>
                <a:lnTo>
                  <a:pt x="7520128" y="5232400"/>
                </a:lnTo>
                <a:lnTo>
                  <a:pt x="7541838" y="5194300"/>
                </a:lnTo>
                <a:lnTo>
                  <a:pt x="7563041" y="5143500"/>
                </a:lnTo>
                <a:lnTo>
                  <a:pt x="7583732" y="5105400"/>
                </a:lnTo>
                <a:lnTo>
                  <a:pt x="7603908" y="5054600"/>
                </a:lnTo>
                <a:lnTo>
                  <a:pt x="7623564" y="5016500"/>
                </a:lnTo>
                <a:lnTo>
                  <a:pt x="7642697" y="4965700"/>
                </a:lnTo>
                <a:lnTo>
                  <a:pt x="7661303" y="4927600"/>
                </a:lnTo>
                <a:lnTo>
                  <a:pt x="7679377" y="4876800"/>
                </a:lnTo>
                <a:lnTo>
                  <a:pt x="7696917" y="4838700"/>
                </a:lnTo>
                <a:lnTo>
                  <a:pt x="7713917" y="4787900"/>
                </a:lnTo>
                <a:lnTo>
                  <a:pt x="7730375" y="4749800"/>
                </a:lnTo>
                <a:lnTo>
                  <a:pt x="7746286" y="4699000"/>
                </a:lnTo>
                <a:lnTo>
                  <a:pt x="7761647" y="4648200"/>
                </a:lnTo>
                <a:lnTo>
                  <a:pt x="7776453" y="4610100"/>
                </a:lnTo>
                <a:lnTo>
                  <a:pt x="7790700" y="4559300"/>
                </a:lnTo>
                <a:lnTo>
                  <a:pt x="7804385" y="4508500"/>
                </a:lnTo>
                <a:lnTo>
                  <a:pt x="7817504" y="4470400"/>
                </a:lnTo>
                <a:lnTo>
                  <a:pt x="7830053" y="4419600"/>
                </a:lnTo>
                <a:lnTo>
                  <a:pt x="7842028" y="4368800"/>
                </a:lnTo>
                <a:lnTo>
                  <a:pt x="7853424" y="4318000"/>
                </a:lnTo>
                <a:lnTo>
                  <a:pt x="7864239" y="4267200"/>
                </a:lnTo>
                <a:lnTo>
                  <a:pt x="7874468" y="4229100"/>
                </a:lnTo>
                <a:lnTo>
                  <a:pt x="7884107" y="4178300"/>
                </a:lnTo>
                <a:lnTo>
                  <a:pt x="7893153" y="4127500"/>
                </a:lnTo>
                <a:lnTo>
                  <a:pt x="7901601" y="4076700"/>
                </a:lnTo>
                <a:lnTo>
                  <a:pt x="7909448" y="4025900"/>
                </a:lnTo>
                <a:lnTo>
                  <a:pt x="7916690" y="3975100"/>
                </a:lnTo>
                <a:lnTo>
                  <a:pt x="7923322" y="3924300"/>
                </a:lnTo>
                <a:lnTo>
                  <a:pt x="7929341" y="3873500"/>
                </a:lnTo>
                <a:lnTo>
                  <a:pt x="7934743" y="3835400"/>
                </a:lnTo>
                <a:lnTo>
                  <a:pt x="7939525" y="3784600"/>
                </a:lnTo>
                <a:lnTo>
                  <a:pt x="7943681" y="3733800"/>
                </a:lnTo>
                <a:lnTo>
                  <a:pt x="7947209" y="3683000"/>
                </a:lnTo>
                <a:lnTo>
                  <a:pt x="7950104" y="3632200"/>
                </a:lnTo>
                <a:lnTo>
                  <a:pt x="7952362" y="3581400"/>
                </a:lnTo>
                <a:lnTo>
                  <a:pt x="7953980" y="3530600"/>
                </a:lnTo>
                <a:lnTo>
                  <a:pt x="7954954" y="3479800"/>
                </a:lnTo>
                <a:lnTo>
                  <a:pt x="7955280" y="3429000"/>
                </a:lnTo>
                <a:lnTo>
                  <a:pt x="7954954" y="3365500"/>
                </a:lnTo>
                <a:lnTo>
                  <a:pt x="7953980" y="3314700"/>
                </a:lnTo>
                <a:lnTo>
                  <a:pt x="7952362" y="3263900"/>
                </a:lnTo>
                <a:lnTo>
                  <a:pt x="7950104" y="3213100"/>
                </a:lnTo>
                <a:lnTo>
                  <a:pt x="7947209" y="3162300"/>
                </a:lnTo>
                <a:lnTo>
                  <a:pt x="7943681" y="3111500"/>
                </a:lnTo>
                <a:lnTo>
                  <a:pt x="7939525" y="3060700"/>
                </a:lnTo>
                <a:lnTo>
                  <a:pt x="7934743" y="3009900"/>
                </a:lnTo>
                <a:lnTo>
                  <a:pt x="7929341" y="2971800"/>
                </a:lnTo>
                <a:lnTo>
                  <a:pt x="7923322" y="2921000"/>
                </a:lnTo>
                <a:lnTo>
                  <a:pt x="7916690" y="2870200"/>
                </a:lnTo>
                <a:lnTo>
                  <a:pt x="7909448" y="2819400"/>
                </a:lnTo>
                <a:lnTo>
                  <a:pt x="7901601" y="2768600"/>
                </a:lnTo>
                <a:lnTo>
                  <a:pt x="7893153" y="2717800"/>
                </a:lnTo>
                <a:lnTo>
                  <a:pt x="7884107" y="2667000"/>
                </a:lnTo>
                <a:lnTo>
                  <a:pt x="7874468" y="2616200"/>
                </a:lnTo>
                <a:lnTo>
                  <a:pt x="7864239" y="2578100"/>
                </a:lnTo>
                <a:lnTo>
                  <a:pt x="7853424" y="2527300"/>
                </a:lnTo>
                <a:lnTo>
                  <a:pt x="7842028" y="2476500"/>
                </a:lnTo>
                <a:lnTo>
                  <a:pt x="7830053" y="2425700"/>
                </a:lnTo>
                <a:lnTo>
                  <a:pt x="7817504" y="2374900"/>
                </a:lnTo>
                <a:lnTo>
                  <a:pt x="7804385" y="2336800"/>
                </a:lnTo>
                <a:lnTo>
                  <a:pt x="7790700" y="2286000"/>
                </a:lnTo>
                <a:lnTo>
                  <a:pt x="7776453" y="2235200"/>
                </a:lnTo>
                <a:lnTo>
                  <a:pt x="7761647" y="2197100"/>
                </a:lnTo>
                <a:lnTo>
                  <a:pt x="7746286" y="2146300"/>
                </a:lnTo>
                <a:lnTo>
                  <a:pt x="7730375" y="2095500"/>
                </a:lnTo>
                <a:lnTo>
                  <a:pt x="7713917" y="2057400"/>
                </a:lnTo>
                <a:lnTo>
                  <a:pt x="7696917" y="2006600"/>
                </a:lnTo>
                <a:lnTo>
                  <a:pt x="7679377" y="1968500"/>
                </a:lnTo>
                <a:lnTo>
                  <a:pt x="7661303" y="1917700"/>
                </a:lnTo>
                <a:lnTo>
                  <a:pt x="7642697" y="1879600"/>
                </a:lnTo>
                <a:lnTo>
                  <a:pt x="7623564" y="1828800"/>
                </a:lnTo>
                <a:lnTo>
                  <a:pt x="7603908" y="1790700"/>
                </a:lnTo>
                <a:lnTo>
                  <a:pt x="7583732" y="1739900"/>
                </a:lnTo>
                <a:lnTo>
                  <a:pt x="7563041" y="1701800"/>
                </a:lnTo>
                <a:lnTo>
                  <a:pt x="7541838" y="1651000"/>
                </a:lnTo>
                <a:lnTo>
                  <a:pt x="7520128" y="1612900"/>
                </a:lnTo>
                <a:lnTo>
                  <a:pt x="7497914" y="1574800"/>
                </a:lnTo>
                <a:lnTo>
                  <a:pt x="7475200" y="1524000"/>
                </a:lnTo>
                <a:lnTo>
                  <a:pt x="7451990" y="1485900"/>
                </a:lnTo>
                <a:lnTo>
                  <a:pt x="7428288" y="1447800"/>
                </a:lnTo>
                <a:lnTo>
                  <a:pt x="7404098" y="1397000"/>
                </a:lnTo>
                <a:lnTo>
                  <a:pt x="7379423" y="1358900"/>
                </a:lnTo>
                <a:lnTo>
                  <a:pt x="7354269" y="1320800"/>
                </a:lnTo>
                <a:lnTo>
                  <a:pt x="7328637" y="1282700"/>
                </a:lnTo>
                <a:lnTo>
                  <a:pt x="7302534" y="1244600"/>
                </a:lnTo>
                <a:lnTo>
                  <a:pt x="7275961" y="1193800"/>
                </a:lnTo>
                <a:lnTo>
                  <a:pt x="7248924" y="1155700"/>
                </a:lnTo>
                <a:lnTo>
                  <a:pt x="7221426" y="1117600"/>
                </a:lnTo>
                <a:lnTo>
                  <a:pt x="7193471" y="1079500"/>
                </a:lnTo>
                <a:lnTo>
                  <a:pt x="7165063" y="1041400"/>
                </a:lnTo>
                <a:lnTo>
                  <a:pt x="7136206" y="1003300"/>
                </a:lnTo>
                <a:lnTo>
                  <a:pt x="7106904" y="965200"/>
                </a:lnTo>
                <a:lnTo>
                  <a:pt x="7077161" y="927100"/>
                </a:lnTo>
                <a:lnTo>
                  <a:pt x="7046980" y="889000"/>
                </a:lnTo>
                <a:lnTo>
                  <a:pt x="7016366" y="850900"/>
                </a:lnTo>
                <a:lnTo>
                  <a:pt x="6985322" y="825500"/>
                </a:lnTo>
                <a:lnTo>
                  <a:pt x="6953852" y="787400"/>
                </a:lnTo>
                <a:lnTo>
                  <a:pt x="6921961" y="749300"/>
                </a:lnTo>
                <a:lnTo>
                  <a:pt x="6889652" y="711200"/>
                </a:lnTo>
                <a:lnTo>
                  <a:pt x="6856928" y="673100"/>
                </a:lnTo>
                <a:lnTo>
                  <a:pt x="6823795" y="647700"/>
                </a:lnTo>
                <a:lnTo>
                  <a:pt x="6790256" y="609600"/>
                </a:lnTo>
                <a:lnTo>
                  <a:pt x="6756314" y="571500"/>
                </a:lnTo>
                <a:lnTo>
                  <a:pt x="6721974" y="546100"/>
                </a:lnTo>
                <a:lnTo>
                  <a:pt x="6687240" y="508000"/>
                </a:lnTo>
                <a:lnTo>
                  <a:pt x="6652115" y="482600"/>
                </a:lnTo>
                <a:lnTo>
                  <a:pt x="6616603" y="444500"/>
                </a:lnTo>
                <a:lnTo>
                  <a:pt x="6580709" y="419100"/>
                </a:lnTo>
                <a:lnTo>
                  <a:pt x="6544436" y="381000"/>
                </a:lnTo>
                <a:lnTo>
                  <a:pt x="6507788" y="355600"/>
                </a:lnTo>
                <a:lnTo>
                  <a:pt x="6470769" y="317500"/>
                </a:lnTo>
                <a:lnTo>
                  <a:pt x="6357525" y="241300"/>
                </a:lnTo>
                <a:lnTo>
                  <a:pt x="6319061" y="203200"/>
                </a:lnTo>
                <a:lnTo>
                  <a:pt x="6201576" y="127000"/>
                </a:lnTo>
                <a:lnTo>
                  <a:pt x="6081033" y="50800"/>
                </a:lnTo>
                <a:lnTo>
                  <a:pt x="6040191" y="25400"/>
                </a:lnTo>
                <a:lnTo>
                  <a:pt x="5992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8491" y="2196741"/>
            <a:ext cx="6875145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6070"/>
              </a:lnSpc>
            </a:pPr>
            <a:r>
              <a:rPr sz="5300" b="0" spc="50" dirty="0">
                <a:solidFill>
                  <a:srgbClr val="0D0D0D"/>
                </a:solidFill>
                <a:latin typeface="Calibri Light"/>
                <a:cs typeface="Calibri Light"/>
              </a:rPr>
              <a:t>6 </a:t>
            </a:r>
            <a:r>
              <a:rPr sz="5300" b="0" spc="45" dirty="0">
                <a:solidFill>
                  <a:srgbClr val="0D0D0D"/>
                </a:solidFill>
                <a:latin typeface="Calibri Light"/>
                <a:cs typeface="Calibri Light"/>
              </a:rPr>
              <a:t>Simple</a:t>
            </a:r>
            <a:r>
              <a:rPr sz="5300" b="0" spc="-7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5300" b="0" spc="30" dirty="0">
                <a:solidFill>
                  <a:srgbClr val="0D0D0D"/>
                </a:solidFill>
                <a:latin typeface="Calibri Light"/>
                <a:cs typeface="Calibri Light"/>
              </a:rPr>
              <a:t>Steps</a:t>
            </a:r>
            <a:endParaRPr sz="5300">
              <a:latin typeface="Calibri Light"/>
              <a:cs typeface="Calibri Light"/>
            </a:endParaRPr>
          </a:p>
          <a:p>
            <a:pPr marL="12700" marR="5080" algn="ctr">
              <a:lnSpc>
                <a:spcPts val="5900"/>
              </a:lnSpc>
              <a:spcBef>
                <a:spcPts val="290"/>
              </a:spcBef>
            </a:pPr>
            <a:r>
              <a:rPr sz="5300" b="0" spc="15" dirty="0">
                <a:solidFill>
                  <a:srgbClr val="0D0D0D"/>
                </a:solidFill>
                <a:latin typeface="Calibri Light"/>
                <a:cs typeface="Calibri Light"/>
              </a:rPr>
              <a:t>to </a:t>
            </a:r>
            <a:r>
              <a:rPr sz="5300" b="0" spc="45" dirty="0">
                <a:solidFill>
                  <a:srgbClr val="0D0D0D"/>
                </a:solidFill>
                <a:latin typeface="Calibri Light"/>
                <a:cs typeface="Calibri Light"/>
              </a:rPr>
              <a:t>Change </a:t>
            </a:r>
            <a:r>
              <a:rPr sz="5300" b="0" spc="30" dirty="0">
                <a:solidFill>
                  <a:srgbClr val="0D0D0D"/>
                </a:solidFill>
                <a:latin typeface="Calibri Light"/>
                <a:cs typeface="Calibri Light"/>
              </a:rPr>
              <a:t>your </a:t>
            </a:r>
            <a:r>
              <a:rPr sz="5300" b="0" spc="60" dirty="0">
                <a:solidFill>
                  <a:srgbClr val="0D0D0D"/>
                </a:solidFill>
                <a:latin typeface="Calibri Light"/>
                <a:cs typeface="Calibri Light"/>
              </a:rPr>
              <a:t>Name </a:t>
            </a:r>
            <a:r>
              <a:rPr sz="5300" b="0" spc="35" dirty="0">
                <a:solidFill>
                  <a:srgbClr val="0D0D0D"/>
                </a:solidFill>
                <a:latin typeface="Calibri Light"/>
                <a:cs typeface="Calibri Light"/>
              </a:rPr>
              <a:t>in  </a:t>
            </a:r>
            <a:r>
              <a:rPr sz="5300" b="0" spc="45" dirty="0">
                <a:solidFill>
                  <a:srgbClr val="0D0D0D"/>
                </a:solidFill>
                <a:latin typeface="Calibri Light"/>
                <a:cs typeface="Calibri Light"/>
              </a:rPr>
              <a:t>the </a:t>
            </a:r>
            <a:r>
              <a:rPr sz="5300" b="0" spc="30" dirty="0">
                <a:solidFill>
                  <a:srgbClr val="0D0D0D"/>
                </a:solidFill>
                <a:latin typeface="Calibri Light"/>
                <a:cs typeface="Calibri Light"/>
              </a:rPr>
              <a:t>Zoom </a:t>
            </a:r>
            <a:r>
              <a:rPr sz="5300" b="0" spc="25" dirty="0">
                <a:solidFill>
                  <a:srgbClr val="0D0D0D"/>
                </a:solidFill>
                <a:latin typeface="Calibri Light"/>
                <a:cs typeface="Calibri Light"/>
              </a:rPr>
              <a:t>Participant</a:t>
            </a:r>
            <a:r>
              <a:rPr sz="5300" b="0" spc="-4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5300" b="0" spc="15" dirty="0">
                <a:solidFill>
                  <a:srgbClr val="0D0D0D"/>
                </a:solidFill>
                <a:latin typeface="Calibri Light"/>
                <a:cs typeface="Calibri Light"/>
              </a:rPr>
              <a:t>List</a:t>
            </a:r>
            <a:endParaRPr sz="53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22" y="135127"/>
            <a:ext cx="296735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Project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Deliverables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4240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9" y="0"/>
                </a:moveTo>
                <a:lnTo>
                  <a:pt x="0" y="0"/>
                </a:lnTo>
                <a:lnTo>
                  <a:pt x="508832" y="636043"/>
                </a:lnTo>
                <a:lnTo>
                  <a:pt x="0" y="1272084"/>
                </a:lnTo>
                <a:lnTo>
                  <a:pt x="1878569" y="1272084"/>
                </a:lnTo>
                <a:lnTo>
                  <a:pt x="2387400" y="636043"/>
                </a:lnTo>
                <a:lnTo>
                  <a:pt x="1878569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5887" y="965098"/>
            <a:ext cx="2632075" cy="1272540"/>
          </a:xfrm>
          <a:custGeom>
            <a:avLst/>
            <a:gdLst/>
            <a:ahLst/>
            <a:cxnLst/>
            <a:rect l="l" t="t" r="r" b="b"/>
            <a:pathLst>
              <a:path w="2632075" h="1272539">
                <a:moveTo>
                  <a:pt x="2554439" y="0"/>
                </a:moveTo>
                <a:lnTo>
                  <a:pt x="77620" y="0"/>
                </a:lnTo>
                <a:lnTo>
                  <a:pt x="47407" y="9996"/>
                </a:lnTo>
                <a:lnTo>
                  <a:pt x="22734" y="37258"/>
                </a:lnTo>
                <a:lnTo>
                  <a:pt x="6099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6099" y="1194389"/>
                </a:lnTo>
                <a:lnTo>
                  <a:pt x="22734" y="1234824"/>
                </a:lnTo>
                <a:lnTo>
                  <a:pt x="47407" y="1262087"/>
                </a:lnTo>
                <a:lnTo>
                  <a:pt x="77620" y="1272084"/>
                </a:lnTo>
                <a:lnTo>
                  <a:pt x="2554439" y="1272084"/>
                </a:lnTo>
                <a:lnTo>
                  <a:pt x="2584652" y="1262087"/>
                </a:lnTo>
                <a:lnTo>
                  <a:pt x="2609325" y="1234824"/>
                </a:lnTo>
                <a:lnTo>
                  <a:pt x="2625959" y="1194389"/>
                </a:lnTo>
                <a:lnTo>
                  <a:pt x="2632059" y="1144874"/>
                </a:lnTo>
                <a:lnTo>
                  <a:pt x="2632059" y="127208"/>
                </a:lnTo>
                <a:lnTo>
                  <a:pt x="2625959" y="77693"/>
                </a:lnTo>
                <a:lnTo>
                  <a:pt x="2609325" y="37258"/>
                </a:lnTo>
                <a:lnTo>
                  <a:pt x="2584652" y="9996"/>
                </a:lnTo>
                <a:lnTo>
                  <a:pt x="255443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5887" y="965098"/>
            <a:ext cx="2632075" cy="1272540"/>
          </a:xfrm>
          <a:custGeom>
            <a:avLst/>
            <a:gdLst/>
            <a:ahLst/>
            <a:cxnLst/>
            <a:rect l="l" t="t" r="r" b="b"/>
            <a:pathLst>
              <a:path w="2632075" h="1272539">
                <a:moveTo>
                  <a:pt x="0" y="127209"/>
                </a:moveTo>
                <a:lnTo>
                  <a:pt x="6099" y="77693"/>
                </a:lnTo>
                <a:lnTo>
                  <a:pt x="22734" y="37258"/>
                </a:lnTo>
                <a:lnTo>
                  <a:pt x="47407" y="9996"/>
                </a:lnTo>
                <a:lnTo>
                  <a:pt x="77620" y="0"/>
                </a:lnTo>
                <a:lnTo>
                  <a:pt x="2554440" y="0"/>
                </a:lnTo>
                <a:lnTo>
                  <a:pt x="2584653" y="9996"/>
                </a:lnTo>
                <a:lnTo>
                  <a:pt x="2609325" y="37258"/>
                </a:lnTo>
                <a:lnTo>
                  <a:pt x="2625960" y="77693"/>
                </a:lnTo>
                <a:lnTo>
                  <a:pt x="2632060" y="127209"/>
                </a:lnTo>
                <a:lnTo>
                  <a:pt x="2632060" y="1144875"/>
                </a:lnTo>
                <a:lnTo>
                  <a:pt x="2625960" y="1194390"/>
                </a:lnTo>
                <a:lnTo>
                  <a:pt x="2609325" y="1234825"/>
                </a:lnTo>
                <a:lnTo>
                  <a:pt x="2584653" y="1262087"/>
                </a:lnTo>
                <a:lnTo>
                  <a:pt x="2554440" y="1272084"/>
                </a:lnTo>
                <a:lnTo>
                  <a:pt x="77620" y="1272084"/>
                </a:lnTo>
                <a:lnTo>
                  <a:pt x="47407" y="1262087"/>
                </a:lnTo>
                <a:lnTo>
                  <a:pt x="22734" y="1234825"/>
                </a:lnTo>
                <a:lnTo>
                  <a:pt x="6099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2643" y="1267967"/>
            <a:ext cx="157988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15" dirty="0">
                <a:latin typeface="Calibri"/>
                <a:cs typeface="Calibri"/>
              </a:rPr>
              <a:t>AUG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Define/Measure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60025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3"/>
                </a:lnTo>
                <a:lnTo>
                  <a:pt x="0" y="1272084"/>
                </a:lnTo>
                <a:lnTo>
                  <a:pt x="1878568" y="1272084"/>
                </a:lnTo>
                <a:lnTo>
                  <a:pt x="2387400" y="636043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0025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0" y="0"/>
                </a:moveTo>
                <a:lnTo>
                  <a:pt x="1878569" y="0"/>
                </a:lnTo>
                <a:lnTo>
                  <a:pt x="2387401" y="636043"/>
                </a:lnTo>
                <a:lnTo>
                  <a:pt x="1878569" y="1272084"/>
                </a:lnTo>
                <a:lnTo>
                  <a:pt x="0" y="1272084"/>
                </a:lnTo>
                <a:lnTo>
                  <a:pt x="508831" y="6360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6665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1" y="0"/>
                </a:lnTo>
                <a:lnTo>
                  <a:pt x="43834" y="9996"/>
                </a:lnTo>
                <a:lnTo>
                  <a:pt x="21021" y="37258"/>
                </a:lnTo>
                <a:lnTo>
                  <a:pt x="5640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5640" y="1194389"/>
                </a:lnTo>
                <a:lnTo>
                  <a:pt x="21021" y="1234824"/>
                </a:lnTo>
                <a:lnTo>
                  <a:pt x="43834" y="1262087"/>
                </a:lnTo>
                <a:lnTo>
                  <a:pt x="71771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4"/>
                </a:lnTo>
                <a:lnTo>
                  <a:pt x="2010387" y="1194389"/>
                </a:lnTo>
                <a:lnTo>
                  <a:pt x="2016027" y="1144874"/>
                </a:lnTo>
                <a:lnTo>
                  <a:pt x="2016027" y="127208"/>
                </a:lnTo>
                <a:lnTo>
                  <a:pt x="2010387" y="77693"/>
                </a:lnTo>
                <a:lnTo>
                  <a:pt x="1995005" y="37258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6665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66191" y="1146047"/>
            <a:ext cx="1677035" cy="88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ts val="1900"/>
              </a:lnSpc>
              <a:spcBef>
                <a:spcPts val="805"/>
              </a:spcBef>
            </a:pP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D</a:t>
            </a:r>
            <a:r>
              <a:rPr sz="1800" b="1" spc="-2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4472C4"/>
                </a:solidFill>
                <a:latin typeface="Calibri"/>
                <a:cs typeface="Calibri"/>
              </a:rPr>
              <a:t>f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/M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u</a:t>
            </a:r>
            <a:r>
              <a:rPr sz="1800" b="1" spc="-25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  </a:t>
            </a: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Analyze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86969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3"/>
                </a:lnTo>
                <a:lnTo>
                  <a:pt x="0" y="1272084"/>
                </a:lnTo>
                <a:lnTo>
                  <a:pt x="1878568" y="1272084"/>
                </a:lnTo>
                <a:lnTo>
                  <a:pt x="2387400" y="636043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3608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0" y="0"/>
                </a:lnTo>
                <a:lnTo>
                  <a:pt x="43834" y="9996"/>
                </a:lnTo>
                <a:lnTo>
                  <a:pt x="21021" y="37258"/>
                </a:lnTo>
                <a:lnTo>
                  <a:pt x="5640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5640" y="1194389"/>
                </a:lnTo>
                <a:lnTo>
                  <a:pt x="21021" y="1234824"/>
                </a:lnTo>
                <a:lnTo>
                  <a:pt x="43834" y="1262087"/>
                </a:lnTo>
                <a:lnTo>
                  <a:pt x="71770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4"/>
                </a:lnTo>
                <a:lnTo>
                  <a:pt x="2010387" y="1194389"/>
                </a:lnTo>
                <a:lnTo>
                  <a:pt x="2016027" y="1144874"/>
                </a:lnTo>
                <a:lnTo>
                  <a:pt x="2016027" y="127208"/>
                </a:lnTo>
                <a:lnTo>
                  <a:pt x="2010387" y="77693"/>
                </a:lnTo>
                <a:lnTo>
                  <a:pt x="1995005" y="37258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3608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50559" y="1097279"/>
            <a:ext cx="176212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2710"/>
              </a:lnSpc>
              <a:spcBef>
                <a:spcPts val="160"/>
              </a:spcBef>
            </a:pPr>
            <a:r>
              <a:rPr sz="1800" b="1" spc="-5" dirty="0">
                <a:latin typeface="Calibri"/>
                <a:cs typeface="Calibri"/>
              </a:rPr>
              <a:t>Learning </a:t>
            </a:r>
            <a:r>
              <a:rPr sz="1800" b="1" spc="-10" dirty="0">
                <a:latin typeface="Calibri"/>
                <a:cs typeface="Calibri"/>
              </a:rPr>
              <a:t>Session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  </a:t>
            </a: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Improve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67299" y="2258765"/>
          <a:ext cx="10673080" cy="396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610">
                <a:tc>
                  <a:txBody>
                    <a:bodyPr/>
                    <a:lstStyle/>
                    <a:p>
                      <a:pPr marL="318770" marR="617220" indent="-227329">
                        <a:lnSpc>
                          <a:spcPct val="110500"/>
                        </a:lnSpc>
                        <a:spcBef>
                          <a:spcPts val="9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Process mapping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(current,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updated  COVID)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Problem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Statement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Baseline Metric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Voice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of the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customer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4165" marR="81280" indent="-227329">
                        <a:lnSpc>
                          <a:spcPts val="2690"/>
                        </a:lnSpc>
                        <a:spcBef>
                          <a:spcPts val="6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Analyze tools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(Fishbone,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5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whys,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etc.)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4472C4"/>
                      </a:solidFill>
                      <a:prstDash val="solid"/>
                    </a:lnL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5 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Linkage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of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4165" marR="624205" algn="just">
                        <a:lnSpc>
                          <a:spcPct val="108500"/>
                        </a:lnSpc>
                        <a:spcBef>
                          <a:spcPts val="8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Identified OFI, 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VOC,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RCA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CHANGES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4472C4"/>
                      </a:solidFill>
                      <a:prstDash val="solid"/>
                    </a:lnL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191770" indent="-234950">
                        <a:lnSpc>
                          <a:spcPct val="110500"/>
                        </a:lnSpc>
                        <a:spcBef>
                          <a:spcPts val="9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Tested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(1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PDSA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Evaluated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2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Week)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5760" marR="309245" indent="-234950">
                        <a:lnSpc>
                          <a:spcPct val="108000"/>
                        </a:lnSpc>
                        <a:spcBef>
                          <a:spcPts val="2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Collection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After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Improvement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4472C4"/>
                      </a:solidFill>
                      <a:prstDash val="solid"/>
                    </a:lnL>
                    <a:solidFill>
                      <a:srgbClr val="E7E6E6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9382990" y="670449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2"/>
                </a:lnTo>
                <a:lnTo>
                  <a:pt x="0" y="1272082"/>
                </a:lnTo>
                <a:lnTo>
                  <a:pt x="1878568" y="1272082"/>
                </a:lnTo>
                <a:lnTo>
                  <a:pt x="2387400" y="636042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64297" y="975889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0" y="0"/>
                </a:lnTo>
                <a:lnTo>
                  <a:pt x="43834" y="9996"/>
                </a:lnTo>
                <a:lnTo>
                  <a:pt x="21021" y="37259"/>
                </a:lnTo>
                <a:lnTo>
                  <a:pt x="5640" y="77694"/>
                </a:lnTo>
                <a:lnTo>
                  <a:pt x="0" y="127209"/>
                </a:lnTo>
                <a:lnTo>
                  <a:pt x="0" y="1144875"/>
                </a:lnTo>
                <a:lnTo>
                  <a:pt x="5640" y="1194390"/>
                </a:lnTo>
                <a:lnTo>
                  <a:pt x="21021" y="1234825"/>
                </a:lnTo>
                <a:lnTo>
                  <a:pt x="43834" y="1262087"/>
                </a:lnTo>
                <a:lnTo>
                  <a:pt x="71770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5"/>
                </a:lnTo>
                <a:lnTo>
                  <a:pt x="2010387" y="1194390"/>
                </a:lnTo>
                <a:lnTo>
                  <a:pt x="2016027" y="1144875"/>
                </a:lnTo>
                <a:lnTo>
                  <a:pt x="2016027" y="127209"/>
                </a:lnTo>
                <a:lnTo>
                  <a:pt x="2010387" y="77694"/>
                </a:lnTo>
                <a:lnTo>
                  <a:pt x="1995005" y="37259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64297" y="975889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114743" y="1280159"/>
            <a:ext cx="1715770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Improve 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</a:t>
            </a:r>
            <a:r>
              <a:rPr sz="1800" b="1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6532" y="1885696"/>
            <a:ext cx="6961505" cy="332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990" marR="420370" indent="1431290">
              <a:lnSpc>
                <a:spcPts val="8590"/>
              </a:lnSpc>
            </a:pPr>
            <a:r>
              <a:rPr sz="7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Debrief:  </a:t>
            </a:r>
            <a:r>
              <a:rPr sz="7900" b="0" spc="-50" dirty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r>
              <a:rPr sz="79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900" b="0" spc="-5" dirty="0">
                <a:solidFill>
                  <a:srgbClr val="FFFFFF"/>
                </a:solidFill>
                <a:latin typeface="Calibri Light"/>
                <a:cs typeface="Calibri Light"/>
              </a:rPr>
              <a:t>Collection</a:t>
            </a:r>
            <a:endParaRPr sz="7900">
              <a:latin typeface="Calibri Light"/>
              <a:cs typeface="Calibri Light"/>
            </a:endParaRPr>
          </a:p>
          <a:p>
            <a:pPr marL="12700">
              <a:lnSpc>
                <a:spcPts val="8360"/>
              </a:lnSpc>
              <a:tabLst>
                <a:tab pos="1860550" algn="l"/>
                <a:tab pos="6948170" algn="l"/>
              </a:tabLst>
            </a:pPr>
            <a:r>
              <a:rPr sz="7900" u="heavy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900" b="0" u="heavy" spc="-50" dirty="0">
                <a:solidFill>
                  <a:srgbClr val="FFFFFF"/>
                </a:solidFill>
                <a:latin typeface="Calibri Light"/>
                <a:cs typeface="Calibri Light"/>
              </a:rPr>
              <a:t>Exercise	</a:t>
            </a:r>
            <a:endParaRPr sz="79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2874" y="301244"/>
            <a:ext cx="4191000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0"/>
              </a:lnSpc>
            </a:pPr>
            <a:r>
              <a:rPr sz="3100" b="0" spc="-5" dirty="0">
                <a:latin typeface="Calibri Light"/>
                <a:cs typeface="Calibri Light"/>
              </a:rPr>
              <a:t>Activity:</a:t>
            </a:r>
            <a:endParaRPr sz="3100">
              <a:latin typeface="Calibri Light"/>
              <a:cs typeface="Calibri Light"/>
            </a:endParaRPr>
          </a:p>
          <a:p>
            <a:pPr marL="12700">
              <a:lnSpc>
                <a:spcPts val="3550"/>
              </a:lnSpc>
            </a:pPr>
            <a:r>
              <a:rPr sz="3100" b="0" spc="-10" dirty="0">
                <a:latin typeface="Calibri Light"/>
                <a:cs typeface="Calibri Light"/>
              </a:rPr>
              <a:t>How </a:t>
            </a:r>
            <a:r>
              <a:rPr sz="3100" b="0" spc="-20" dirty="0">
                <a:latin typeface="Calibri Light"/>
                <a:cs typeface="Calibri Light"/>
              </a:rPr>
              <a:t>to </a:t>
            </a:r>
            <a:r>
              <a:rPr sz="3100" b="0" spc="-10" dirty="0">
                <a:latin typeface="Calibri Light"/>
                <a:cs typeface="Calibri Light"/>
              </a:rPr>
              <a:t>Measure </a:t>
            </a:r>
            <a:r>
              <a:rPr sz="3100" b="0" dirty="0">
                <a:latin typeface="Calibri Light"/>
                <a:cs typeface="Calibri Light"/>
              </a:rPr>
              <a:t>a</a:t>
            </a:r>
            <a:r>
              <a:rPr sz="3100" b="0" spc="-45" dirty="0">
                <a:latin typeface="Calibri Light"/>
                <a:cs typeface="Calibri Light"/>
              </a:rPr>
              <a:t> </a:t>
            </a:r>
            <a:r>
              <a:rPr sz="3100" b="0" dirty="0">
                <a:latin typeface="Calibri Light"/>
                <a:cs typeface="Calibri Light"/>
              </a:rPr>
              <a:t>Banana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" y="10"/>
            <a:ext cx="6024133" cy="685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7318" y="1274033"/>
            <a:ext cx="4775200" cy="451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490855" indent="-514350">
              <a:lnSpc>
                <a:spcPct val="789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1800" spc="-5" dirty="0">
                <a:latin typeface="Calibri"/>
                <a:cs typeface="Calibri"/>
              </a:rPr>
              <a:t>_Find </a:t>
            </a:r>
            <a:r>
              <a:rPr sz="1800" dirty="0">
                <a:latin typeface="Calibri"/>
                <a:cs typeface="Calibri"/>
              </a:rPr>
              <a:t>a banana, </a:t>
            </a:r>
            <a:r>
              <a:rPr sz="1800" spc="-10" dirty="0">
                <a:latin typeface="Calibri"/>
                <a:cs typeface="Calibri"/>
              </a:rPr>
              <a:t>string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ruler with </a:t>
            </a:r>
            <a:r>
              <a:rPr sz="1800" dirty="0">
                <a:latin typeface="Calibri"/>
                <a:cs typeface="Calibri"/>
              </a:rPr>
              <a:t>cm  </a:t>
            </a:r>
            <a:r>
              <a:rPr sz="1800" spc="-10" dirty="0">
                <a:latin typeface="Calibri"/>
                <a:cs typeface="Calibri"/>
              </a:rPr>
              <a:t>calibration</a:t>
            </a:r>
            <a:endParaRPr sz="1800">
              <a:latin typeface="Calibri"/>
              <a:cs typeface="Calibri"/>
            </a:endParaRPr>
          </a:p>
          <a:p>
            <a:pPr marL="527050" marR="315595" indent="-514350">
              <a:lnSpc>
                <a:spcPct val="78900"/>
              </a:lnSpc>
              <a:spcBef>
                <a:spcPts val="10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800" spc="-10" dirty="0">
                <a:latin typeface="Calibri"/>
                <a:cs typeface="Calibri"/>
              </a:rPr>
              <a:t>_Locate </a:t>
            </a:r>
            <a:r>
              <a:rPr sz="1800" dirty="0">
                <a:latin typeface="Calibri"/>
                <a:cs typeface="Calibri"/>
              </a:rPr>
              <a:t>head </a:t>
            </a:r>
            <a:r>
              <a:rPr sz="1800" spc="-10" dirty="0">
                <a:latin typeface="Calibri"/>
                <a:cs typeface="Calibri"/>
              </a:rPr>
              <a:t>(start)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toe </a:t>
            </a:r>
            <a:r>
              <a:rPr sz="1800" spc="-5" dirty="0">
                <a:latin typeface="Calibri"/>
                <a:cs typeface="Calibri"/>
              </a:rPr>
              <a:t>(finish)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 banana</a:t>
            </a:r>
            <a:endParaRPr sz="1800">
              <a:latin typeface="Calibri"/>
              <a:cs typeface="Calibri"/>
            </a:endParaRPr>
          </a:p>
          <a:p>
            <a:pPr marL="527050" marR="39370" indent="-514350">
              <a:lnSpc>
                <a:spcPct val="77800"/>
              </a:lnSpc>
              <a:spcBef>
                <a:spcPts val="10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800" spc="-5" dirty="0">
                <a:latin typeface="Calibri"/>
                <a:cs typeface="Calibri"/>
              </a:rPr>
              <a:t>_Using the </a:t>
            </a:r>
            <a:r>
              <a:rPr sz="1800" spc="-10" dirty="0">
                <a:latin typeface="Calibri"/>
                <a:cs typeface="Calibri"/>
              </a:rPr>
              <a:t>string </a:t>
            </a:r>
            <a:r>
              <a:rPr sz="1800" spc="-5" dirty="0">
                <a:latin typeface="Calibri"/>
                <a:cs typeface="Calibri"/>
              </a:rPr>
              <a:t>measure </a:t>
            </a:r>
            <a:r>
              <a:rPr sz="1800" spc="-15" dirty="0">
                <a:latin typeface="Calibri"/>
                <a:cs typeface="Calibri"/>
              </a:rPr>
              <a:t>straight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head  of </a:t>
            </a:r>
            <a:r>
              <a:rPr sz="1800" spc="-5" dirty="0">
                <a:latin typeface="Calibri"/>
                <a:cs typeface="Calibri"/>
              </a:rPr>
              <a:t>banana </a:t>
            </a:r>
            <a:r>
              <a:rPr sz="1800" spc="-10" dirty="0">
                <a:latin typeface="Calibri"/>
                <a:cs typeface="Calibri"/>
              </a:rPr>
              <a:t>to toe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banana</a:t>
            </a:r>
            <a:endParaRPr sz="1800">
              <a:latin typeface="Calibri"/>
              <a:cs typeface="Calibri"/>
            </a:endParaRPr>
          </a:p>
          <a:p>
            <a:pPr marL="527050" marR="438784" indent="-514350">
              <a:lnSpc>
                <a:spcPct val="78900"/>
              </a:lnSpc>
              <a:spcBef>
                <a:spcPts val="11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800" spc="-5" dirty="0">
                <a:latin typeface="Calibri"/>
                <a:cs typeface="Calibri"/>
              </a:rPr>
              <a:t>_Then measure the </a:t>
            </a:r>
            <a:r>
              <a:rPr sz="1800" spc="-10" dirty="0">
                <a:latin typeface="Calibri"/>
                <a:cs typeface="Calibri"/>
              </a:rPr>
              <a:t>length </a:t>
            </a:r>
            <a:r>
              <a:rPr sz="1800" dirty="0">
                <a:latin typeface="Calibri"/>
                <a:cs typeface="Calibri"/>
              </a:rPr>
              <a:t>on a </a:t>
            </a:r>
            <a:r>
              <a:rPr sz="1800" spc="-5" dirty="0">
                <a:latin typeface="Calibri"/>
                <a:cs typeface="Calibri"/>
              </a:rPr>
              <a:t>ruler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document measurement 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527050" marR="155575" indent="-514350">
              <a:lnSpc>
                <a:spcPct val="81100"/>
              </a:lnSpc>
              <a:spcBef>
                <a:spcPts val="93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800" spc="-10" dirty="0">
                <a:latin typeface="Calibri"/>
                <a:cs typeface="Calibri"/>
              </a:rPr>
              <a:t>-Repeat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procedure </a:t>
            </a:r>
            <a:r>
              <a:rPr sz="1800" spc="-5" dirty="0">
                <a:latin typeface="Calibri"/>
                <a:cs typeface="Calibri"/>
              </a:rPr>
              <a:t>measuring </a:t>
            </a:r>
            <a:r>
              <a:rPr sz="1800" dirty="0">
                <a:latin typeface="Calibri"/>
                <a:cs typeface="Calibri"/>
              </a:rPr>
              <a:t>banana 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head </a:t>
            </a:r>
            <a:r>
              <a:rPr sz="1800" spc="-10" dirty="0">
                <a:latin typeface="Calibri"/>
                <a:cs typeface="Calibri"/>
              </a:rPr>
              <a:t>round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upper </a:t>
            </a:r>
            <a:r>
              <a:rPr sz="1800" spc="-5" dirty="0">
                <a:latin typeface="Calibri"/>
                <a:cs typeface="Calibri"/>
              </a:rPr>
              <a:t>curve of the  banana </a:t>
            </a:r>
            <a:r>
              <a:rPr sz="1800" spc="-10" dirty="0">
                <a:latin typeface="Calibri"/>
                <a:cs typeface="Calibri"/>
              </a:rPr>
              <a:t>to toe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banana</a:t>
            </a:r>
            <a:endParaRPr sz="1800">
              <a:latin typeface="Calibri"/>
              <a:cs typeface="Calibri"/>
            </a:endParaRPr>
          </a:p>
          <a:p>
            <a:pPr marL="527050" marR="5080" indent="-514350">
              <a:lnSpc>
                <a:spcPct val="81100"/>
              </a:lnSpc>
              <a:spcBef>
                <a:spcPts val="9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800" spc="-10" dirty="0">
                <a:latin typeface="Calibri"/>
                <a:cs typeface="Calibri"/>
              </a:rPr>
              <a:t>-Repeat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procedure </a:t>
            </a:r>
            <a:r>
              <a:rPr sz="1800" spc="-5" dirty="0">
                <a:latin typeface="Calibri"/>
                <a:cs typeface="Calibri"/>
              </a:rPr>
              <a:t>measuring </a:t>
            </a:r>
            <a:r>
              <a:rPr sz="1800" dirty="0">
                <a:latin typeface="Calibri"/>
                <a:cs typeface="Calibri"/>
              </a:rPr>
              <a:t>the banana 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head </a:t>
            </a:r>
            <a:r>
              <a:rPr sz="1800" spc="-10" dirty="0">
                <a:latin typeface="Calibri"/>
                <a:cs typeface="Calibri"/>
              </a:rPr>
              <a:t>round </a:t>
            </a:r>
            <a:r>
              <a:rPr sz="1800" spc="-5" dirty="0">
                <a:latin typeface="Calibri"/>
                <a:cs typeface="Calibri"/>
              </a:rPr>
              <a:t>the lower curve of the  banana </a:t>
            </a:r>
            <a:r>
              <a:rPr sz="1800" spc="-10" dirty="0">
                <a:latin typeface="Calibri"/>
                <a:cs typeface="Calibri"/>
              </a:rPr>
              <a:t>to toe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banana</a:t>
            </a:r>
            <a:endParaRPr sz="1800">
              <a:latin typeface="Calibri"/>
              <a:cs typeface="Calibri"/>
            </a:endParaRPr>
          </a:p>
          <a:p>
            <a:pPr marL="527050" marR="5080" indent="-514350">
              <a:lnSpc>
                <a:spcPct val="78900"/>
              </a:lnSpc>
              <a:spcBef>
                <a:spcPts val="9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800" spc="-10" dirty="0">
                <a:latin typeface="Calibri"/>
                <a:cs typeface="Calibri"/>
              </a:rPr>
              <a:t>-Repeat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procedure </a:t>
            </a:r>
            <a:r>
              <a:rPr sz="1800" spc="-5" dirty="0">
                <a:latin typeface="Calibri"/>
                <a:cs typeface="Calibri"/>
              </a:rPr>
              <a:t>measuring </a:t>
            </a:r>
            <a:r>
              <a:rPr sz="1800" dirty="0">
                <a:latin typeface="Calibri"/>
                <a:cs typeface="Calibri"/>
              </a:rPr>
              <a:t>the banana  </a:t>
            </a:r>
            <a:r>
              <a:rPr sz="1800" spc="-5" dirty="0">
                <a:latin typeface="Calibri"/>
                <a:cs typeface="Calibri"/>
              </a:rPr>
              <a:t>right round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thickest </a:t>
            </a:r>
            <a:r>
              <a:rPr sz="1800" dirty="0">
                <a:latin typeface="Calibri"/>
                <a:cs typeface="Calibri"/>
              </a:rPr>
              <a:t>part of the banana  </a:t>
            </a:r>
            <a:r>
              <a:rPr sz="1800" spc="-10" dirty="0">
                <a:latin typeface="Calibri"/>
                <a:cs typeface="Calibri"/>
              </a:rPr>
              <a:t>(circumference)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 </a:t>
            </a:r>
            <a:r>
              <a:rPr spc="-5" dirty="0"/>
              <a:t>Name: </a:t>
            </a:r>
            <a:r>
              <a:rPr spc="-10" dirty="0"/>
              <a:t>TEAM</a:t>
            </a:r>
            <a:r>
              <a:rPr spc="-40" dirty="0"/>
              <a:t> 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72685" cy="6858000"/>
          </a:xfrm>
          <a:custGeom>
            <a:avLst/>
            <a:gdLst/>
            <a:ahLst/>
            <a:cxnLst/>
            <a:rect l="l" t="t" r="r" b="b"/>
            <a:pathLst>
              <a:path w="4972685" h="6858000">
                <a:moveTo>
                  <a:pt x="0" y="0"/>
                </a:moveTo>
                <a:lnTo>
                  <a:pt x="4972593" y="0"/>
                </a:lnTo>
                <a:lnTo>
                  <a:pt x="497259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046" y="1422323"/>
            <a:ext cx="2943225" cy="174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500"/>
              </a:lnSpc>
            </a:pP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Our  </a:t>
            </a:r>
            <a:r>
              <a:rPr sz="4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ea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4100" b="0" spc="-6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100" b="0" spc="-4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t  </a:t>
            </a:r>
            <a:r>
              <a:rPr sz="4100" b="0" spc="-15" dirty="0">
                <a:solidFill>
                  <a:srgbClr val="FFFFFF"/>
                </a:solidFill>
                <a:latin typeface="Calibri Light"/>
                <a:cs typeface="Calibri Light"/>
              </a:rPr>
              <a:t>(answer)</a:t>
            </a:r>
            <a:r>
              <a:rPr sz="41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is: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4297" y="10"/>
            <a:ext cx="7537702" cy="685798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746" y="4224857"/>
            <a:ext cx="3105785" cy="0"/>
          </a:xfrm>
          <a:custGeom>
            <a:avLst/>
            <a:gdLst/>
            <a:ahLst/>
            <a:cxnLst/>
            <a:rect l="l" t="t" r="r" b="b"/>
            <a:pathLst>
              <a:path w="3105785">
                <a:moveTo>
                  <a:pt x="0" y="0"/>
                </a:moveTo>
                <a:lnTo>
                  <a:pt x="3105454" y="0"/>
                </a:lnTo>
              </a:path>
            </a:pathLst>
          </a:custGeom>
          <a:ln w="2644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6532" y="1885696"/>
            <a:ext cx="6961505" cy="332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 marR="432434" indent="-635" algn="ctr">
              <a:lnSpc>
                <a:spcPts val="8590"/>
              </a:lnSpc>
            </a:pPr>
            <a:r>
              <a:rPr sz="7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CHANGES </a:t>
            </a:r>
            <a:r>
              <a:rPr sz="7900" b="0" spc="-65" dirty="0">
                <a:solidFill>
                  <a:srgbClr val="FFFFFF"/>
                </a:solidFill>
                <a:latin typeface="Calibri Light"/>
                <a:cs typeface="Calibri Light"/>
              </a:rPr>
              <a:t>for  </a:t>
            </a:r>
            <a:r>
              <a:rPr sz="7900" b="0" spc="-30" dirty="0">
                <a:solidFill>
                  <a:srgbClr val="FFFFFF"/>
                </a:solidFill>
                <a:latin typeface="Calibri Light"/>
                <a:cs typeface="Calibri Light"/>
              </a:rPr>
              <a:t>Improving</a:t>
            </a:r>
            <a:r>
              <a:rPr sz="79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Viral</a:t>
            </a:r>
            <a:endParaRPr sz="7900">
              <a:latin typeface="Calibri Light"/>
              <a:cs typeface="Calibri Light"/>
            </a:endParaRPr>
          </a:p>
          <a:p>
            <a:pPr algn="ctr">
              <a:lnSpc>
                <a:spcPts val="8360"/>
              </a:lnSpc>
              <a:tabLst>
                <a:tab pos="2680970" algn="l"/>
                <a:tab pos="6935470" algn="l"/>
              </a:tabLst>
            </a:pPr>
            <a:r>
              <a:rPr sz="79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00" u="heavy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00" b="0" u="heavy" dirty="0">
                <a:solidFill>
                  <a:srgbClr val="FFFFFF"/>
                </a:solidFill>
                <a:latin typeface="Calibri Light"/>
                <a:cs typeface="Calibri Light"/>
              </a:rPr>
              <a:t>Load	</a:t>
            </a:r>
            <a:r>
              <a:rPr sz="7900" b="0" u="heavy" spc="-45" dirty="0">
                <a:solidFill>
                  <a:srgbClr val="FFFFFF"/>
                </a:solidFill>
                <a:latin typeface="Calibri Light"/>
                <a:cs typeface="Calibri Light"/>
              </a:rPr>
              <a:t>Coverage	</a:t>
            </a:r>
            <a:endParaRPr sz="79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440" y="77699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4440" y="77699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41900" y="860551"/>
            <a:ext cx="5290820" cy="79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Information </a:t>
            </a:r>
            <a:r>
              <a:rPr sz="1600" spc="-5" dirty="0">
                <a:latin typeface="Calibri"/>
                <a:cs typeface="Calibri"/>
              </a:rPr>
              <a:t>Flow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5" dirty="0">
                <a:latin typeface="Calibri"/>
                <a:cs typeface="Calibri"/>
              </a:rPr>
              <a:t>Documentation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filing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medical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records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Char char="•"/>
              <a:tabLst>
                <a:tab pos="184150" algn="l"/>
              </a:tabLst>
            </a:pPr>
            <a:r>
              <a:rPr sz="1600" spc="-35" dirty="0">
                <a:latin typeface="Calibri"/>
                <a:cs typeface="Calibri"/>
              </a:rPr>
              <a:t>Travel </a:t>
            </a:r>
            <a:r>
              <a:rPr sz="1600" spc="-15" dirty="0">
                <a:latin typeface="Calibri"/>
                <a:cs typeface="Calibri"/>
              </a:rPr>
              <a:t>related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lack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funds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0"/>
              </a:spcBef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Social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Distancing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7699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77699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81279"/>
            <a:ext cx="3689985" cy="149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5" dirty="0">
                <a:latin typeface="Calibri Light"/>
                <a:cs typeface="Calibri Light"/>
              </a:rPr>
              <a:t>Challenges</a:t>
            </a:r>
            <a:endParaRPr sz="4400">
              <a:latin typeface="Calibri Light"/>
              <a:cs typeface="Calibri Light"/>
            </a:endParaRPr>
          </a:p>
          <a:p>
            <a:pPr marL="1704975" marR="5080" indent="-1334135">
              <a:lnSpc>
                <a:spcPts val="2710"/>
              </a:lnSpc>
              <a:spcBef>
                <a:spcPts val="860"/>
              </a:spcBef>
            </a:pPr>
            <a:r>
              <a:rPr sz="2500" spc="-10" dirty="0">
                <a:solidFill>
                  <a:srgbClr val="FFFFFF"/>
                </a:solidFill>
              </a:rPr>
              <a:t>Care </a:t>
            </a:r>
            <a:r>
              <a:rPr sz="2500" dirty="0">
                <a:solidFill>
                  <a:srgbClr val="FFFFFF"/>
                </a:solidFill>
              </a:rPr>
              <a:t>Not </a:t>
            </a:r>
            <a:r>
              <a:rPr sz="2500" spc="-15" dirty="0">
                <a:solidFill>
                  <a:srgbClr val="FFFFFF"/>
                </a:solidFill>
              </a:rPr>
              <a:t>at </a:t>
            </a:r>
            <a:r>
              <a:rPr sz="2500" dirty="0">
                <a:solidFill>
                  <a:srgbClr val="FFFFFF"/>
                </a:solidFill>
              </a:rPr>
              <a:t>Primary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Clinic  </a:t>
            </a:r>
            <a:r>
              <a:rPr sz="2500" spc="-10" dirty="0">
                <a:solidFill>
                  <a:srgbClr val="FFFFFF"/>
                </a:solidFill>
              </a:rPr>
              <a:t>Site*</a:t>
            </a:r>
            <a:endParaRPr sz="2500"/>
          </a:p>
        </p:txBody>
      </p:sp>
      <p:sp>
        <p:nvSpPr>
          <p:cNvPr id="8" name="object 8"/>
          <p:cNvSpPr/>
          <p:nvPr/>
        </p:nvSpPr>
        <p:spPr>
          <a:xfrm>
            <a:off x="5044440" y="1751279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4440" y="1751279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41900" y="2101088"/>
            <a:ext cx="416306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Client testing </a:t>
            </a:r>
            <a:r>
              <a:rPr sz="1600" spc="-5" dirty="0">
                <a:latin typeface="Calibri"/>
                <a:cs typeface="Calibri"/>
              </a:rPr>
              <a:t>is out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sync </a:t>
            </a:r>
            <a:r>
              <a:rPr sz="1600" spc="-5" dirty="0">
                <a:latin typeface="Calibri"/>
                <a:cs typeface="Calibri"/>
              </a:rPr>
              <a:t>with assigned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cohort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200" y="1751279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1751279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7509" y="1968500"/>
            <a:ext cx="20478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Forming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44440" y="272556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8"/>
                </a:lnTo>
                <a:lnTo>
                  <a:pt x="0" y="110718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272556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41900" y="2828544"/>
            <a:ext cx="535178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ts val="1800"/>
              </a:lnSpc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Given multiple cohorts </a:t>
            </a:r>
            <a:r>
              <a:rPr sz="1600" spc="-10" dirty="0">
                <a:latin typeface="Calibri"/>
                <a:cs typeface="Calibri"/>
              </a:rPr>
              <a:t>over many years, </a:t>
            </a:r>
            <a:r>
              <a:rPr sz="1600" spc="-5" dirty="0">
                <a:latin typeface="Calibri"/>
                <a:cs typeface="Calibri"/>
              </a:rPr>
              <a:t>no </a:t>
            </a:r>
            <a:r>
              <a:rPr sz="1600" spc="-10" dirty="0">
                <a:latin typeface="Calibri"/>
                <a:cs typeface="Calibri"/>
              </a:rPr>
              <a:t>reliable </a:t>
            </a:r>
            <a:r>
              <a:rPr sz="1600" spc="-5" dirty="0">
                <a:latin typeface="Calibri"/>
                <a:cs typeface="Calibri"/>
              </a:rPr>
              <a:t>method </a:t>
            </a:r>
            <a:r>
              <a:rPr sz="1600" spc="-10" dirty="0">
                <a:latin typeface="Calibri"/>
                <a:cs typeface="Calibri"/>
              </a:rPr>
              <a:t>to  </a:t>
            </a:r>
            <a:r>
              <a:rPr sz="1600" spc="-5" dirty="0">
                <a:latin typeface="Calibri"/>
                <a:cs typeface="Calibri"/>
              </a:rPr>
              <a:t>identify eligible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clients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272556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200" y="272556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03038" y="2814319"/>
            <a:ext cx="347662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4290" marR="5080" indent="-1292225">
              <a:lnSpc>
                <a:spcPts val="269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Identification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VL-Eligible  Clients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4440" y="3699847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4440" y="3699847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41900" y="3783583"/>
            <a:ext cx="4231640" cy="5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Duplicate </a:t>
            </a:r>
            <a:r>
              <a:rPr sz="1600" spc="-15" dirty="0">
                <a:latin typeface="Calibri"/>
                <a:cs typeface="Calibri"/>
              </a:rPr>
              <a:t>Systems </a:t>
            </a:r>
            <a:r>
              <a:rPr sz="1600" dirty="0">
                <a:latin typeface="Calibri"/>
                <a:cs typeface="Calibri"/>
              </a:rPr>
              <a:t>– Diary </a:t>
            </a:r>
            <a:r>
              <a:rPr sz="1600" spc="-5" dirty="0">
                <a:latin typeface="Calibri"/>
                <a:cs typeface="Calibri"/>
              </a:rPr>
              <a:t>and electronic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systems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Lack of </a:t>
            </a:r>
            <a:r>
              <a:rPr sz="1600" spc="-10" dirty="0">
                <a:latin typeface="Calibri"/>
                <a:cs typeface="Calibri"/>
              </a:rPr>
              <a:t>reminders </a:t>
            </a:r>
            <a:r>
              <a:rPr sz="1600" dirty="0">
                <a:latin typeface="Calibri"/>
                <a:cs typeface="Calibri"/>
              </a:rPr>
              <a:t>– Pt.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forgets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8200" y="3699847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00" y="3699847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78895" y="3916171"/>
            <a:ext cx="272542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  <a:r>
              <a:rPr sz="2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44440" y="467413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1"/>
                </a:lnTo>
                <a:lnTo>
                  <a:pt x="6309360" y="442855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44440" y="467413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41900" y="4755895"/>
            <a:ext cx="4484370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Lack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client </a:t>
            </a:r>
            <a:r>
              <a:rPr sz="1600" spc="-10" dirty="0">
                <a:latin typeface="Calibri"/>
                <a:cs typeface="Calibri"/>
              </a:rPr>
              <a:t>ownership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own health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healthcare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Viral </a:t>
            </a:r>
            <a:r>
              <a:rPr sz="1600" spc="-5" dirty="0">
                <a:latin typeface="Calibri"/>
                <a:cs typeface="Calibri"/>
              </a:rPr>
              <a:t>load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illiteracy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8200" y="467413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8"/>
                </a:lnTo>
                <a:lnTo>
                  <a:pt x="7525" y="100961"/>
                </a:lnTo>
                <a:lnTo>
                  <a:pt x="0" y="147622"/>
                </a:lnTo>
                <a:lnTo>
                  <a:pt x="0" y="738088"/>
                </a:lnTo>
                <a:lnTo>
                  <a:pt x="7525" y="784748"/>
                </a:lnTo>
                <a:lnTo>
                  <a:pt x="28482" y="825272"/>
                </a:lnTo>
                <a:lnTo>
                  <a:pt x="60438" y="857229"/>
                </a:lnTo>
                <a:lnTo>
                  <a:pt x="100962" y="878186"/>
                </a:lnTo>
                <a:lnTo>
                  <a:pt x="147623" y="885711"/>
                </a:lnTo>
                <a:lnTo>
                  <a:pt x="4058616" y="885711"/>
                </a:lnTo>
                <a:lnTo>
                  <a:pt x="4105276" y="878186"/>
                </a:lnTo>
                <a:lnTo>
                  <a:pt x="4145800" y="857229"/>
                </a:lnTo>
                <a:lnTo>
                  <a:pt x="4177757" y="825272"/>
                </a:lnTo>
                <a:lnTo>
                  <a:pt x="4198714" y="784748"/>
                </a:lnTo>
                <a:lnTo>
                  <a:pt x="4206240" y="738088"/>
                </a:lnTo>
                <a:lnTo>
                  <a:pt x="4206240" y="147622"/>
                </a:lnTo>
                <a:lnTo>
                  <a:pt x="4198714" y="100961"/>
                </a:lnTo>
                <a:lnTo>
                  <a:pt x="4177757" y="60438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200" y="467413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93558" y="4761991"/>
            <a:ext cx="3295650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8219" marR="5080" indent="-986155">
              <a:lnSpc>
                <a:spcPts val="2690"/>
              </a:lnSpc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Demand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Creation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Client  Activation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44440" y="5648416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2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4440" y="5648416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200" y="5648416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8"/>
                </a:lnTo>
                <a:lnTo>
                  <a:pt x="7525" y="100962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49"/>
                </a:lnTo>
                <a:lnTo>
                  <a:pt x="28482" y="825273"/>
                </a:lnTo>
                <a:lnTo>
                  <a:pt x="60438" y="857230"/>
                </a:lnTo>
                <a:lnTo>
                  <a:pt x="100962" y="878186"/>
                </a:lnTo>
                <a:lnTo>
                  <a:pt x="147623" y="885712"/>
                </a:lnTo>
                <a:lnTo>
                  <a:pt x="4058616" y="885712"/>
                </a:lnTo>
                <a:lnTo>
                  <a:pt x="4105276" y="878186"/>
                </a:lnTo>
                <a:lnTo>
                  <a:pt x="4145800" y="857230"/>
                </a:lnTo>
                <a:lnTo>
                  <a:pt x="4177757" y="825273"/>
                </a:lnTo>
                <a:lnTo>
                  <a:pt x="4198714" y="784749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2"/>
                </a:lnTo>
                <a:lnTo>
                  <a:pt x="4177757" y="60438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200" y="5648416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918398" y="5866891"/>
            <a:ext cx="204597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Clinic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41900" y="5731255"/>
            <a:ext cx="6880859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Inefficient </a:t>
            </a:r>
            <a:r>
              <a:rPr sz="1600" spc="-5" dirty="0">
                <a:latin typeface="Calibri"/>
                <a:cs typeface="Calibri"/>
              </a:rPr>
              <a:t>clinic processes, Long </a:t>
            </a:r>
            <a:r>
              <a:rPr sz="1600" spc="-10" dirty="0">
                <a:latin typeface="Calibri"/>
                <a:cs typeface="Calibri"/>
              </a:rPr>
              <a:t>wait </a:t>
            </a:r>
            <a:r>
              <a:rPr sz="1600" spc="-5" dirty="0">
                <a:latin typeface="Calibri"/>
                <a:cs typeface="Calibri"/>
              </a:rPr>
              <a:t>time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clients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Viral </a:t>
            </a:r>
            <a:r>
              <a:rPr sz="1600" spc="-5" dirty="0">
                <a:latin typeface="Calibri"/>
                <a:cs typeface="Calibri"/>
              </a:rPr>
              <a:t>Load not </a:t>
            </a:r>
            <a:r>
              <a:rPr sz="1600" spc="-15" dirty="0">
                <a:latin typeface="Calibri"/>
                <a:cs typeface="Calibri"/>
              </a:rPr>
              <a:t>drawn </a:t>
            </a:r>
            <a:r>
              <a:rPr sz="1600" spc="-10" dirty="0">
                <a:latin typeface="Calibri"/>
                <a:cs typeface="Calibri"/>
              </a:rPr>
              <a:t>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appointment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0"/>
              </a:spcBef>
              <a:buChar char="•"/>
              <a:tabLst>
                <a:tab pos="184150" algn="l"/>
              </a:tabLst>
            </a:pPr>
            <a:r>
              <a:rPr sz="1600" spc="-15" dirty="0">
                <a:latin typeface="Calibri"/>
                <a:cs typeface="Calibri"/>
              </a:rPr>
              <a:t>Stockout</a:t>
            </a:r>
            <a:endParaRPr sz="1600">
              <a:latin typeface="Calibri"/>
              <a:cs typeface="Calibri"/>
            </a:endParaRPr>
          </a:p>
          <a:p>
            <a:pPr marL="300355">
              <a:lnSpc>
                <a:spcPct val="100000"/>
              </a:lnSpc>
              <a:spcBef>
                <a:spcPts val="565"/>
              </a:spcBef>
            </a:pPr>
            <a:r>
              <a:rPr sz="1800" spc="-5" dirty="0">
                <a:latin typeface="Calibri"/>
                <a:cs typeface="Calibri"/>
              </a:rPr>
              <a:t>*</a:t>
            </a:r>
            <a:r>
              <a:rPr sz="1600" spc="-5" dirty="0">
                <a:latin typeface="Calibri"/>
                <a:cs typeface="Calibri"/>
              </a:rPr>
              <a:t>Due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Community Outreach </a:t>
            </a:r>
            <a:r>
              <a:rPr sz="1600" spc="-25" dirty="0">
                <a:latin typeface="Calibri"/>
                <a:cs typeface="Calibri"/>
              </a:rPr>
              <a:t>Testing, </a:t>
            </a:r>
            <a:r>
              <a:rPr sz="1600" spc="-5" dirty="0">
                <a:latin typeface="Calibri"/>
                <a:cs typeface="Calibri"/>
              </a:rPr>
              <a:t>Visiting Another Site, </a:t>
            </a:r>
            <a:r>
              <a:rPr sz="1600" spc="-10" dirty="0">
                <a:latin typeface="Calibri"/>
                <a:cs typeface="Calibri"/>
              </a:rPr>
              <a:t>and/or Site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Closure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23823"/>
            <a:ext cx="560641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10" dirty="0">
                <a:latin typeface="Calibri Light"/>
                <a:cs typeface="Calibri Light"/>
              </a:rPr>
              <a:t>CHANGES </a:t>
            </a:r>
            <a:r>
              <a:rPr sz="4400" b="0" spc="-5" dirty="0">
                <a:latin typeface="Calibri Light"/>
                <a:cs typeface="Calibri Light"/>
              </a:rPr>
              <a:t>Menu*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(Clinic)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2152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5" y="0"/>
                </a:lnTo>
                <a:lnTo>
                  <a:pt x="2377305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152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2326" y="2733547"/>
            <a:ext cx="207708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152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5" y="0"/>
                </a:lnTo>
                <a:lnTo>
                  <a:pt x="2377305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152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0798" y="3470655"/>
            <a:ext cx="1751330" cy="20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17804" indent="-171450">
              <a:lnSpc>
                <a:spcPts val="2110"/>
              </a:lnSpc>
              <a:buChar char="•"/>
              <a:tabLst>
                <a:tab pos="184150" algn="l"/>
              </a:tabLst>
            </a:pPr>
            <a:r>
              <a:rPr sz="1900" spc="-5" dirty="0">
                <a:latin typeface="Calibri"/>
                <a:cs typeface="Calibri"/>
              </a:rPr>
              <a:t>Identifying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VL  </a:t>
            </a:r>
            <a:r>
              <a:rPr sz="1900" spc="-5" dirty="0">
                <a:latin typeface="Calibri"/>
                <a:cs typeface="Calibri"/>
              </a:rPr>
              <a:t>Eligible</a:t>
            </a:r>
            <a:endParaRPr sz="1900">
              <a:latin typeface="Calibri"/>
              <a:cs typeface="Calibri"/>
            </a:endParaRPr>
          </a:p>
          <a:p>
            <a:pPr marL="184150" marR="165100" indent="-171450">
              <a:lnSpc>
                <a:spcPts val="2090"/>
              </a:lnSpc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sz="1900" spc="-10" dirty="0">
                <a:latin typeface="Calibri"/>
                <a:cs typeface="Calibri"/>
              </a:rPr>
              <a:t>Setting 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pp</a:t>
            </a:r>
            <a:r>
              <a:rPr sz="1900" dirty="0">
                <a:latin typeface="Calibri"/>
                <a:cs typeface="Calibri"/>
              </a:rPr>
              <a:t>oi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tme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ts</a:t>
            </a:r>
            <a:endParaRPr sz="19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80"/>
              </a:spcBef>
              <a:buChar char="•"/>
              <a:tabLst>
                <a:tab pos="184150" algn="l"/>
              </a:tabLst>
            </a:pPr>
            <a:r>
              <a:rPr sz="1900" dirty="0">
                <a:latin typeface="Calibri"/>
                <a:cs typeface="Calibri"/>
              </a:rPr>
              <a:t>Comm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20" dirty="0">
                <a:latin typeface="Calibri"/>
                <a:cs typeface="Calibri"/>
              </a:rPr>
              <a:t>ca</a:t>
            </a:r>
            <a:r>
              <a:rPr sz="1900" dirty="0">
                <a:latin typeface="Calibri"/>
                <a:cs typeface="Calibri"/>
              </a:rPr>
              <a:t>tion</a:t>
            </a:r>
            <a:endParaRPr sz="1900">
              <a:latin typeface="Calibri"/>
              <a:cs typeface="Calibri"/>
            </a:endParaRPr>
          </a:p>
          <a:p>
            <a:pPr marL="184150" marR="259079" indent="-171450">
              <a:lnSpc>
                <a:spcPts val="2020"/>
              </a:lnSpc>
              <a:spcBef>
                <a:spcPts val="495"/>
              </a:spcBef>
              <a:buChar char="•"/>
              <a:tabLst>
                <a:tab pos="184150" algn="l"/>
              </a:tabLst>
            </a:pPr>
            <a:r>
              <a:rPr sz="1900" spc="-10" dirty="0">
                <a:latin typeface="Calibri"/>
                <a:cs typeface="Calibri"/>
              </a:rPr>
              <a:t>Reminding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  A</a:t>
            </a:r>
            <a:r>
              <a:rPr sz="1900" spc="-5" dirty="0">
                <a:latin typeface="Calibri"/>
                <a:cs typeface="Calibri"/>
              </a:rPr>
              <a:t>pp</a:t>
            </a:r>
            <a:r>
              <a:rPr sz="1900" dirty="0">
                <a:latin typeface="Calibri"/>
                <a:cs typeface="Calibri"/>
              </a:rPr>
              <a:t>oi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tme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2281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2281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30014" y="2631440"/>
            <a:ext cx="20224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ts val="2090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Information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Flow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(Outreach)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52281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2281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0927" y="3471240"/>
            <a:ext cx="2142490" cy="218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ts val="1980"/>
              </a:lnSpc>
              <a:buChar char="•"/>
              <a:tabLst>
                <a:tab pos="184150" algn="l"/>
              </a:tabLst>
            </a:pPr>
            <a:r>
              <a:rPr sz="1900" spc="-5" dirty="0">
                <a:latin typeface="Calibri"/>
                <a:cs typeface="Calibri"/>
              </a:rPr>
              <a:t>Medical</a:t>
            </a:r>
            <a:endParaRPr sz="1900">
              <a:latin typeface="Calibri"/>
              <a:cs typeface="Calibri"/>
            </a:endParaRPr>
          </a:p>
          <a:p>
            <a:pPr marL="184150" marR="5080">
              <a:lnSpc>
                <a:spcPct val="89500"/>
              </a:lnSpc>
              <a:spcBef>
                <a:spcPts val="155"/>
              </a:spcBef>
            </a:pPr>
            <a:r>
              <a:rPr sz="1900" spc="-10" dirty="0">
                <a:latin typeface="Calibri"/>
                <a:cs typeface="Calibri"/>
              </a:rPr>
              <a:t>Information </a:t>
            </a:r>
            <a:r>
              <a:rPr sz="1900" spc="-5" dirty="0">
                <a:latin typeface="Calibri"/>
                <a:cs typeface="Calibri"/>
              </a:rPr>
              <a:t>used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to  provide  patient/client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care</a:t>
            </a:r>
            <a:endParaRPr sz="1900">
              <a:latin typeface="Calibri"/>
              <a:cs typeface="Calibri"/>
            </a:endParaRPr>
          </a:p>
          <a:p>
            <a:pPr marL="184150" marR="164465" indent="-171450">
              <a:lnSpc>
                <a:spcPct val="90500"/>
              </a:lnSpc>
              <a:spcBef>
                <a:spcPts val="455"/>
              </a:spcBef>
              <a:buChar char="•"/>
              <a:tabLst>
                <a:tab pos="184150" algn="l"/>
              </a:tabLst>
            </a:pPr>
            <a:r>
              <a:rPr sz="1900" spc="-5" dirty="0">
                <a:latin typeface="Calibri"/>
                <a:cs typeface="Calibri"/>
              </a:rPr>
              <a:t>Medical  </a:t>
            </a:r>
            <a:r>
              <a:rPr sz="1900" spc="-10" dirty="0">
                <a:latin typeface="Calibri"/>
                <a:cs typeface="Calibri"/>
              </a:rPr>
              <a:t>Information  communication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to  patient/client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2410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5" y="0"/>
                </a:lnTo>
                <a:lnTo>
                  <a:pt x="2377305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2410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9057" y="2733547"/>
            <a:ext cx="21247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Improve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Clinic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62410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5" y="0"/>
                </a:lnTo>
                <a:lnTo>
                  <a:pt x="2377305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2410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51056" y="3470655"/>
            <a:ext cx="1609725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45720" indent="-171450">
              <a:lnSpc>
                <a:spcPts val="2110"/>
              </a:lnSpc>
              <a:buChar char="•"/>
              <a:tabLst>
                <a:tab pos="184150" algn="l"/>
              </a:tabLst>
            </a:pPr>
            <a:r>
              <a:rPr sz="1900" spc="-15" dirty="0">
                <a:latin typeface="Calibri"/>
                <a:cs typeface="Calibri"/>
              </a:rPr>
              <a:t>Efficient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Clinic  Processes</a:t>
            </a:r>
            <a:endParaRPr sz="1900">
              <a:latin typeface="Calibri"/>
              <a:cs typeface="Calibri"/>
            </a:endParaRPr>
          </a:p>
          <a:p>
            <a:pPr marL="184150" marR="5080" indent="-171450">
              <a:lnSpc>
                <a:spcPts val="2090"/>
              </a:lnSpc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sz="1900" spc="-20" dirty="0">
                <a:latin typeface="Calibri"/>
                <a:cs typeface="Calibri"/>
              </a:rPr>
              <a:t>Effective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Clinic  Processes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72539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2539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72248" y="2491246"/>
            <a:ext cx="1377950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2100"/>
              </a:lnSpc>
            </a:pP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t/Clie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Activation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72539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72539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61185" y="3470655"/>
            <a:ext cx="1820545" cy="139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ts val="2110"/>
              </a:lnSpc>
              <a:buChar char="•"/>
              <a:tabLst>
                <a:tab pos="184150" algn="l"/>
              </a:tabLst>
            </a:pPr>
            <a:r>
              <a:rPr sz="1900" spc="-10" dirty="0">
                <a:latin typeface="Calibri"/>
                <a:cs typeface="Calibri"/>
              </a:rPr>
              <a:t>Understands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  </a:t>
            </a:r>
            <a:r>
              <a:rPr sz="1900" spc="-15" dirty="0">
                <a:latin typeface="Calibri"/>
                <a:cs typeface="Calibri"/>
              </a:rPr>
              <a:t>Why</a:t>
            </a:r>
            <a:endParaRPr sz="1900">
              <a:latin typeface="Calibri"/>
              <a:cs typeface="Calibri"/>
            </a:endParaRPr>
          </a:p>
          <a:p>
            <a:pPr marL="184150" marR="147955" indent="-171450">
              <a:lnSpc>
                <a:spcPct val="92100"/>
              </a:lnSpc>
              <a:spcBef>
                <a:spcPts val="254"/>
              </a:spcBef>
              <a:buChar char="•"/>
              <a:tabLst>
                <a:tab pos="238760" algn="l"/>
              </a:tabLst>
            </a:pPr>
            <a:r>
              <a:rPr sz="1900" dirty="0">
                <a:latin typeface="Calibri"/>
                <a:cs typeface="Calibri"/>
              </a:rPr>
              <a:t>Access </a:t>
            </a:r>
            <a:r>
              <a:rPr sz="1900" spc="-10" dirty="0">
                <a:latin typeface="Calibri"/>
                <a:cs typeface="Calibri"/>
              </a:rPr>
              <a:t>to</a:t>
            </a:r>
            <a:r>
              <a:rPr sz="1900" spc="-1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Own  Medical  </a:t>
            </a:r>
            <a:r>
              <a:rPr sz="1900" spc="-10" dirty="0">
                <a:latin typeface="Calibri"/>
                <a:cs typeface="Calibri"/>
              </a:rPr>
              <a:t>Information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65880" y="204237"/>
            <a:ext cx="2393315" cy="1878964"/>
          </a:xfrm>
          <a:custGeom>
            <a:avLst/>
            <a:gdLst/>
            <a:ahLst/>
            <a:cxnLst/>
            <a:rect l="l" t="t" r="r" b="b"/>
            <a:pathLst>
              <a:path w="2393315" h="1878964">
                <a:moveTo>
                  <a:pt x="1534530" y="1700963"/>
                </a:moveTo>
                <a:lnTo>
                  <a:pt x="913974" y="1700963"/>
                </a:lnTo>
                <a:lnTo>
                  <a:pt x="945527" y="1744719"/>
                </a:lnTo>
                <a:lnTo>
                  <a:pt x="982124" y="1783146"/>
                </a:lnTo>
                <a:lnTo>
                  <a:pt x="1023177" y="1815777"/>
                </a:lnTo>
                <a:lnTo>
                  <a:pt x="1068103" y="1842148"/>
                </a:lnTo>
                <a:lnTo>
                  <a:pt x="1116316" y="1861793"/>
                </a:lnTo>
                <a:lnTo>
                  <a:pt x="1162016" y="1873371"/>
                </a:lnTo>
                <a:lnTo>
                  <a:pt x="1207672" y="1878673"/>
                </a:lnTo>
                <a:lnTo>
                  <a:pt x="1252849" y="1877948"/>
                </a:lnTo>
                <a:lnTo>
                  <a:pt x="1297110" y="1871447"/>
                </a:lnTo>
                <a:lnTo>
                  <a:pt x="1340017" y="1859421"/>
                </a:lnTo>
                <a:lnTo>
                  <a:pt x="1381135" y="1842121"/>
                </a:lnTo>
                <a:lnTo>
                  <a:pt x="1420027" y="1819797"/>
                </a:lnTo>
                <a:lnTo>
                  <a:pt x="1456257" y="1792699"/>
                </a:lnTo>
                <a:lnTo>
                  <a:pt x="1489387" y="1761078"/>
                </a:lnTo>
                <a:lnTo>
                  <a:pt x="1518981" y="1725186"/>
                </a:lnTo>
                <a:lnTo>
                  <a:pt x="1534530" y="1700963"/>
                </a:lnTo>
                <a:close/>
              </a:path>
              <a:path w="2393315" h="1878964">
                <a:moveTo>
                  <a:pt x="1986595" y="1535966"/>
                </a:moveTo>
                <a:lnTo>
                  <a:pt x="323237" y="1535966"/>
                </a:lnTo>
                <a:lnTo>
                  <a:pt x="324715" y="1538734"/>
                </a:lnTo>
                <a:lnTo>
                  <a:pt x="353881" y="1585652"/>
                </a:lnTo>
                <a:lnTo>
                  <a:pt x="383411" y="1623071"/>
                </a:lnTo>
                <a:lnTo>
                  <a:pt x="415983" y="1656383"/>
                </a:lnTo>
                <a:lnTo>
                  <a:pt x="451239" y="1685493"/>
                </a:lnTo>
                <a:lnTo>
                  <a:pt x="488823" y="1710303"/>
                </a:lnTo>
                <a:lnTo>
                  <a:pt x="528376" y="1730720"/>
                </a:lnTo>
                <a:lnTo>
                  <a:pt x="569542" y="1746647"/>
                </a:lnTo>
                <a:lnTo>
                  <a:pt x="611961" y="1757989"/>
                </a:lnTo>
                <a:lnTo>
                  <a:pt x="655277" y="1764650"/>
                </a:lnTo>
                <a:lnTo>
                  <a:pt x="699132" y="1766534"/>
                </a:lnTo>
                <a:lnTo>
                  <a:pt x="743168" y="1763547"/>
                </a:lnTo>
                <a:lnTo>
                  <a:pt x="787028" y="1755591"/>
                </a:lnTo>
                <a:lnTo>
                  <a:pt x="830354" y="1742573"/>
                </a:lnTo>
                <a:lnTo>
                  <a:pt x="872789" y="1724395"/>
                </a:lnTo>
                <a:lnTo>
                  <a:pt x="913974" y="1700963"/>
                </a:lnTo>
                <a:lnTo>
                  <a:pt x="1534530" y="1700963"/>
                </a:lnTo>
                <a:lnTo>
                  <a:pt x="1544603" y="1685271"/>
                </a:lnTo>
                <a:lnTo>
                  <a:pt x="1565816" y="1641586"/>
                </a:lnTo>
                <a:lnTo>
                  <a:pt x="1582184" y="1594380"/>
                </a:lnTo>
                <a:lnTo>
                  <a:pt x="1920889" y="1594380"/>
                </a:lnTo>
                <a:lnTo>
                  <a:pt x="1923852" y="1592658"/>
                </a:lnTo>
                <a:lnTo>
                  <a:pt x="1959780" y="1564167"/>
                </a:lnTo>
                <a:lnTo>
                  <a:pt x="1986595" y="1535966"/>
                </a:lnTo>
                <a:close/>
              </a:path>
              <a:path w="2393315" h="1878964">
                <a:moveTo>
                  <a:pt x="1920889" y="1594380"/>
                </a:moveTo>
                <a:lnTo>
                  <a:pt x="1582184" y="1594380"/>
                </a:lnTo>
                <a:lnTo>
                  <a:pt x="1621102" y="1616521"/>
                </a:lnTo>
                <a:lnTo>
                  <a:pt x="1662300" y="1632675"/>
                </a:lnTo>
                <a:lnTo>
                  <a:pt x="1705179" y="1642656"/>
                </a:lnTo>
                <a:lnTo>
                  <a:pt x="1749138" y="1646278"/>
                </a:lnTo>
                <a:lnTo>
                  <a:pt x="1796469" y="1642974"/>
                </a:lnTo>
                <a:lnTo>
                  <a:pt x="1841697" y="1632586"/>
                </a:lnTo>
                <a:lnTo>
                  <a:pt x="1884325" y="1615639"/>
                </a:lnTo>
                <a:lnTo>
                  <a:pt x="1920889" y="1594380"/>
                </a:lnTo>
                <a:close/>
              </a:path>
              <a:path w="2393315" h="1878964">
                <a:moveTo>
                  <a:pt x="587508" y="164872"/>
                </a:moveTo>
                <a:lnTo>
                  <a:pt x="537731" y="168518"/>
                </a:lnTo>
                <a:lnTo>
                  <a:pt x="491677" y="178361"/>
                </a:lnTo>
                <a:lnTo>
                  <a:pt x="448098" y="193876"/>
                </a:lnTo>
                <a:lnTo>
                  <a:pt x="407294" y="214643"/>
                </a:lnTo>
                <a:lnTo>
                  <a:pt x="369565" y="240239"/>
                </a:lnTo>
                <a:lnTo>
                  <a:pt x="335210" y="270244"/>
                </a:lnTo>
                <a:lnTo>
                  <a:pt x="304530" y="304235"/>
                </a:lnTo>
                <a:lnTo>
                  <a:pt x="277823" y="341791"/>
                </a:lnTo>
                <a:lnTo>
                  <a:pt x="255390" y="382491"/>
                </a:lnTo>
                <a:lnTo>
                  <a:pt x="237531" y="425912"/>
                </a:lnTo>
                <a:lnTo>
                  <a:pt x="224545" y="471634"/>
                </a:lnTo>
                <a:lnTo>
                  <a:pt x="216732" y="519235"/>
                </a:lnTo>
                <a:lnTo>
                  <a:pt x="214392" y="568292"/>
                </a:lnTo>
                <a:lnTo>
                  <a:pt x="217825" y="618385"/>
                </a:lnTo>
                <a:lnTo>
                  <a:pt x="215811" y="624236"/>
                </a:lnTo>
                <a:lnTo>
                  <a:pt x="171253" y="633815"/>
                </a:lnTo>
                <a:lnTo>
                  <a:pt x="129690" y="651950"/>
                </a:lnTo>
                <a:lnTo>
                  <a:pt x="92125" y="677947"/>
                </a:lnTo>
                <a:lnTo>
                  <a:pt x="59560" y="711114"/>
                </a:lnTo>
                <a:lnTo>
                  <a:pt x="32997" y="750756"/>
                </a:lnTo>
                <a:lnTo>
                  <a:pt x="14500" y="792962"/>
                </a:lnTo>
                <a:lnTo>
                  <a:pt x="3582" y="836774"/>
                </a:lnTo>
                <a:lnTo>
                  <a:pt x="0" y="881192"/>
                </a:lnTo>
                <a:lnTo>
                  <a:pt x="3511" y="925218"/>
                </a:lnTo>
                <a:lnTo>
                  <a:pt x="13873" y="967853"/>
                </a:lnTo>
                <a:lnTo>
                  <a:pt x="30842" y="1008097"/>
                </a:lnTo>
                <a:lnTo>
                  <a:pt x="54177" y="1044951"/>
                </a:lnTo>
                <a:lnTo>
                  <a:pt x="83634" y="1077417"/>
                </a:lnTo>
                <a:lnTo>
                  <a:pt x="118970" y="1104496"/>
                </a:lnTo>
                <a:lnTo>
                  <a:pt x="87412" y="1149416"/>
                </a:lnTo>
                <a:lnTo>
                  <a:pt x="65927" y="1199954"/>
                </a:lnTo>
                <a:lnTo>
                  <a:pt x="55094" y="1254231"/>
                </a:lnTo>
                <a:lnTo>
                  <a:pt x="55494" y="1310363"/>
                </a:lnTo>
                <a:lnTo>
                  <a:pt x="64410" y="1355824"/>
                </a:lnTo>
                <a:lnTo>
                  <a:pt x="80298" y="1397674"/>
                </a:lnTo>
                <a:lnTo>
                  <a:pt x="102403" y="1435274"/>
                </a:lnTo>
                <a:lnTo>
                  <a:pt x="129969" y="1467989"/>
                </a:lnTo>
                <a:lnTo>
                  <a:pt x="162239" y="1495180"/>
                </a:lnTo>
                <a:lnTo>
                  <a:pt x="198457" y="1516210"/>
                </a:lnTo>
                <a:lnTo>
                  <a:pt x="237866" y="1530442"/>
                </a:lnTo>
                <a:lnTo>
                  <a:pt x="279712" y="1537240"/>
                </a:lnTo>
                <a:lnTo>
                  <a:pt x="323237" y="1535966"/>
                </a:lnTo>
                <a:lnTo>
                  <a:pt x="1986595" y="1535966"/>
                </a:lnTo>
                <a:lnTo>
                  <a:pt x="2018842" y="1492756"/>
                </a:lnTo>
                <a:lnTo>
                  <a:pt x="2040978" y="1450887"/>
                </a:lnTo>
                <a:lnTo>
                  <a:pt x="2057517" y="1405607"/>
                </a:lnTo>
                <a:lnTo>
                  <a:pt x="2067962" y="1357443"/>
                </a:lnTo>
                <a:lnTo>
                  <a:pt x="2071812" y="1306920"/>
                </a:lnTo>
                <a:lnTo>
                  <a:pt x="2118931" y="1296375"/>
                </a:lnTo>
                <a:lnTo>
                  <a:pt x="2164217" y="1279541"/>
                </a:lnTo>
                <a:lnTo>
                  <a:pt x="2207124" y="1256663"/>
                </a:lnTo>
                <a:lnTo>
                  <a:pt x="2247106" y="1227989"/>
                </a:lnTo>
                <a:lnTo>
                  <a:pt x="2282622" y="1194876"/>
                </a:lnTo>
                <a:lnTo>
                  <a:pt x="2313340" y="1158142"/>
                </a:lnTo>
                <a:lnTo>
                  <a:pt x="2339195" y="1118313"/>
                </a:lnTo>
                <a:lnTo>
                  <a:pt x="2360122" y="1075918"/>
                </a:lnTo>
                <a:lnTo>
                  <a:pt x="2376058" y="1031483"/>
                </a:lnTo>
                <a:lnTo>
                  <a:pt x="2386936" y="985534"/>
                </a:lnTo>
                <a:lnTo>
                  <a:pt x="2392693" y="938598"/>
                </a:lnTo>
                <a:lnTo>
                  <a:pt x="2393264" y="891203"/>
                </a:lnTo>
                <a:lnTo>
                  <a:pt x="2388584" y="843876"/>
                </a:lnTo>
                <a:lnTo>
                  <a:pt x="2378589" y="797142"/>
                </a:lnTo>
                <a:lnTo>
                  <a:pt x="2363214" y="751529"/>
                </a:lnTo>
                <a:lnTo>
                  <a:pt x="2342395" y="707564"/>
                </a:lnTo>
                <a:lnTo>
                  <a:pt x="2316066" y="665774"/>
                </a:lnTo>
                <a:lnTo>
                  <a:pt x="2319950" y="655581"/>
                </a:lnTo>
                <a:lnTo>
                  <a:pt x="2337952" y="578228"/>
                </a:lnTo>
                <a:lnTo>
                  <a:pt x="2339919" y="532569"/>
                </a:lnTo>
                <a:lnTo>
                  <a:pt x="2335803" y="487849"/>
                </a:lnTo>
                <a:lnTo>
                  <a:pt x="2325926" y="444669"/>
                </a:lnTo>
                <a:lnTo>
                  <a:pt x="2310607" y="403628"/>
                </a:lnTo>
                <a:lnTo>
                  <a:pt x="2290167" y="365328"/>
                </a:lnTo>
                <a:lnTo>
                  <a:pt x="2264927" y="330369"/>
                </a:lnTo>
                <a:lnTo>
                  <a:pt x="2235207" y="299352"/>
                </a:lnTo>
                <a:lnTo>
                  <a:pt x="2201328" y="272878"/>
                </a:lnTo>
                <a:lnTo>
                  <a:pt x="2163610" y="251546"/>
                </a:lnTo>
                <a:lnTo>
                  <a:pt x="2122374" y="235958"/>
                </a:lnTo>
                <a:lnTo>
                  <a:pt x="2118243" y="219697"/>
                </a:lnTo>
                <a:lnTo>
                  <a:pt x="777000" y="219697"/>
                </a:lnTo>
                <a:lnTo>
                  <a:pt x="732363" y="195856"/>
                </a:lnTo>
                <a:lnTo>
                  <a:pt x="685471" y="178679"/>
                </a:lnTo>
                <a:lnTo>
                  <a:pt x="636970" y="168304"/>
                </a:lnTo>
                <a:lnTo>
                  <a:pt x="587508" y="164872"/>
                </a:lnTo>
                <a:close/>
              </a:path>
              <a:path w="2393315" h="1878964">
                <a:moveTo>
                  <a:pt x="1040834" y="51877"/>
                </a:moveTo>
                <a:lnTo>
                  <a:pt x="995427" y="55148"/>
                </a:lnTo>
                <a:lnTo>
                  <a:pt x="951223" y="65770"/>
                </a:lnTo>
                <a:lnTo>
                  <a:pt x="909043" y="83472"/>
                </a:lnTo>
                <a:lnTo>
                  <a:pt x="869709" y="107985"/>
                </a:lnTo>
                <a:lnTo>
                  <a:pt x="834043" y="139040"/>
                </a:lnTo>
                <a:lnTo>
                  <a:pt x="802866" y="176367"/>
                </a:lnTo>
                <a:lnTo>
                  <a:pt x="777000" y="219697"/>
                </a:lnTo>
                <a:lnTo>
                  <a:pt x="2118243" y="219697"/>
                </a:lnTo>
                <a:lnTo>
                  <a:pt x="2110225" y="188132"/>
                </a:lnTo>
                <a:lnTo>
                  <a:pt x="2090710" y="143564"/>
                </a:lnTo>
                <a:lnTo>
                  <a:pt x="2090163" y="142726"/>
                </a:lnTo>
                <a:lnTo>
                  <a:pt x="1244635" y="142726"/>
                </a:lnTo>
                <a:lnTo>
                  <a:pt x="1228890" y="127290"/>
                </a:lnTo>
                <a:lnTo>
                  <a:pt x="1194533" y="100301"/>
                </a:lnTo>
                <a:lnTo>
                  <a:pt x="1131970" y="68460"/>
                </a:lnTo>
                <a:lnTo>
                  <a:pt x="1086622" y="56224"/>
                </a:lnTo>
                <a:lnTo>
                  <a:pt x="1040834" y="51877"/>
                </a:lnTo>
                <a:close/>
              </a:path>
              <a:path w="2393315" h="1878964">
                <a:moveTo>
                  <a:pt x="1475990" y="44"/>
                </a:moveTo>
                <a:lnTo>
                  <a:pt x="1429335" y="1771"/>
                </a:lnTo>
                <a:lnTo>
                  <a:pt x="1384181" y="12941"/>
                </a:lnTo>
                <a:lnTo>
                  <a:pt x="1341831" y="33088"/>
                </a:lnTo>
                <a:lnTo>
                  <a:pt x="1303589" y="61745"/>
                </a:lnTo>
                <a:lnTo>
                  <a:pt x="1270756" y="98446"/>
                </a:lnTo>
                <a:lnTo>
                  <a:pt x="1244635" y="142726"/>
                </a:lnTo>
                <a:lnTo>
                  <a:pt x="2090163" y="142726"/>
                </a:lnTo>
                <a:lnTo>
                  <a:pt x="2064346" y="103210"/>
                </a:lnTo>
                <a:lnTo>
                  <a:pt x="2062628" y="101361"/>
                </a:lnTo>
                <a:lnTo>
                  <a:pt x="1652843" y="101361"/>
                </a:lnTo>
                <a:lnTo>
                  <a:pt x="1634880" y="78931"/>
                </a:lnTo>
                <a:lnTo>
                  <a:pt x="1614713" y="58903"/>
                </a:lnTo>
                <a:lnTo>
                  <a:pt x="1592548" y="41459"/>
                </a:lnTo>
                <a:lnTo>
                  <a:pt x="1568595" y="26784"/>
                </a:lnTo>
                <a:lnTo>
                  <a:pt x="1522844" y="8226"/>
                </a:lnTo>
                <a:lnTo>
                  <a:pt x="1475990" y="44"/>
                </a:lnTo>
                <a:close/>
              </a:path>
              <a:path w="2393315" h="1878964">
                <a:moveTo>
                  <a:pt x="1858683" y="0"/>
                </a:moveTo>
                <a:lnTo>
                  <a:pt x="1813028" y="4017"/>
                </a:lnTo>
                <a:lnTo>
                  <a:pt x="1768546" y="16257"/>
                </a:lnTo>
                <a:lnTo>
                  <a:pt x="1726308" y="36623"/>
                </a:lnTo>
                <a:lnTo>
                  <a:pt x="1687384" y="65023"/>
                </a:lnTo>
                <a:lnTo>
                  <a:pt x="1652843" y="101361"/>
                </a:lnTo>
                <a:lnTo>
                  <a:pt x="2062628" y="101361"/>
                </a:lnTo>
                <a:lnTo>
                  <a:pt x="2031648" y="68023"/>
                </a:lnTo>
                <a:lnTo>
                  <a:pt x="1991995" y="38215"/>
                </a:lnTo>
                <a:lnTo>
                  <a:pt x="1949237" y="17004"/>
                </a:lnTo>
                <a:lnTo>
                  <a:pt x="1904443" y="4297"/>
                </a:lnTo>
                <a:lnTo>
                  <a:pt x="185868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12951" y="225900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184" y="0"/>
                </a:moveTo>
                <a:lnTo>
                  <a:pt x="31871" y="4100"/>
                </a:lnTo>
                <a:lnTo>
                  <a:pt x="15284" y="15283"/>
                </a:lnTo>
                <a:lnTo>
                  <a:pt x="4100" y="31870"/>
                </a:lnTo>
                <a:lnTo>
                  <a:pt x="0" y="52183"/>
                </a:lnTo>
                <a:lnTo>
                  <a:pt x="4100" y="72495"/>
                </a:lnTo>
                <a:lnTo>
                  <a:pt x="15284" y="89083"/>
                </a:lnTo>
                <a:lnTo>
                  <a:pt x="31871" y="100266"/>
                </a:lnTo>
                <a:lnTo>
                  <a:pt x="52184" y="104367"/>
                </a:lnTo>
                <a:lnTo>
                  <a:pt x="72496" y="100266"/>
                </a:lnTo>
                <a:lnTo>
                  <a:pt x="89083" y="89083"/>
                </a:lnTo>
                <a:lnTo>
                  <a:pt x="100266" y="72495"/>
                </a:lnTo>
                <a:lnTo>
                  <a:pt x="104367" y="52183"/>
                </a:lnTo>
                <a:lnTo>
                  <a:pt x="100266" y="31870"/>
                </a:lnTo>
                <a:lnTo>
                  <a:pt x="89083" y="15283"/>
                </a:lnTo>
                <a:lnTo>
                  <a:pt x="72496" y="4100"/>
                </a:lnTo>
                <a:lnTo>
                  <a:pt x="521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7195" y="2144503"/>
            <a:ext cx="208915" cy="208915"/>
          </a:xfrm>
          <a:custGeom>
            <a:avLst/>
            <a:gdLst/>
            <a:ahLst/>
            <a:cxnLst/>
            <a:rect l="l" t="t" r="r" b="b"/>
            <a:pathLst>
              <a:path w="208915" h="208914">
                <a:moveTo>
                  <a:pt x="104369" y="0"/>
                </a:moveTo>
                <a:lnTo>
                  <a:pt x="63744" y="8201"/>
                </a:lnTo>
                <a:lnTo>
                  <a:pt x="30568" y="30569"/>
                </a:lnTo>
                <a:lnTo>
                  <a:pt x="8201" y="63744"/>
                </a:lnTo>
                <a:lnTo>
                  <a:pt x="0" y="104369"/>
                </a:lnTo>
                <a:lnTo>
                  <a:pt x="8201" y="144995"/>
                </a:lnTo>
                <a:lnTo>
                  <a:pt x="30568" y="178170"/>
                </a:lnTo>
                <a:lnTo>
                  <a:pt x="63744" y="200537"/>
                </a:lnTo>
                <a:lnTo>
                  <a:pt x="104369" y="208739"/>
                </a:lnTo>
                <a:lnTo>
                  <a:pt x="144995" y="200537"/>
                </a:lnTo>
                <a:lnTo>
                  <a:pt x="178170" y="178170"/>
                </a:lnTo>
                <a:lnTo>
                  <a:pt x="200537" y="144995"/>
                </a:lnTo>
                <a:lnTo>
                  <a:pt x="208739" y="104369"/>
                </a:lnTo>
                <a:lnTo>
                  <a:pt x="200537" y="63744"/>
                </a:lnTo>
                <a:lnTo>
                  <a:pt x="178170" y="30569"/>
                </a:lnTo>
                <a:lnTo>
                  <a:pt x="144995" y="8201"/>
                </a:lnTo>
                <a:lnTo>
                  <a:pt x="10436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02195" y="1933919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90" h="313689">
                <a:moveTo>
                  <a:pt x="156554" y="0"/>
                </a:moveTo>
                <a:lnTo>
                  <a:pt x="107070" y="7981"/>
                </a:lnTo>
                <a:lnTo>
                  <a:pt x="64095" y="30206"/>
                </a:lnTo>
                <a:lnTo>
                  <a:pt x="30205" y="64095"/>
                </a:lnTo>
                <a:lnTo>
                  <a:pt x="7981" y="107071"/>
                </a:lnTo>
                <a:lnTo>
                  <a:pt x="0" y="156554"/>
                </a:lnTo>
                <a:lnTo>
                  <a:pt x="7981" y="206037"/>
                </a:lnTo>
                <a:lnTo>
                  <a:pt x="30205" y="249013"/>
                </a:lnTo>
                <a:lnTo>
                  <a:pt x="64095" y="282902"/>
                </a:lnTo>
                <a:lnTo>
                  <a:pt x="107070" y="305127"/>
                </a:lnTo>
                <a:lnTo>
                  <a:pt x="156554" y="313108"/>
                </a:lnTo>
                <a:lnTo>
                  <a:pt x="206037" y="305127"/>
                </a:lnTo>
                <a:lnTo>
                  <a:pt x="249013" y="282902"/>
                </a:lnTo>
                <a:lnTo>
                  <a:pt x="282902" y="249013"/>
                </a:lnTo>
                <a:lnTo>
                  <a:pt x="305127" y="206037"/>
                </a:lnTo>
                <a:lnTo>
                  <a:pt x="313108" y="156554"/>
                </a:lnTo>
                <a:lnTo>
                  <a:pt x="305127" y="107071"/>
                </a:lnTo>
                <a:lnTo>
                  <a:pt x="282902" y="64095"/>
                </a:lnTo>
                <a:lnTo>
                  <a:pt x="249013" y="30206"/>
                </a:lnTo>
                <a:lnTo>
                  <a:pt x="206037" y="7981"/>
                </a:lnTo>
                <a:lnTo>
                  <a:pt x="15655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5880" y="204237"/>
            <a:ext cx="2393315" cy="1878964"/>
          </a:xfrm>
          <a:custGeom>
            <a:avLst/>
            <a:gdLst/>
            <a:ahLst/>
            <a:cxnLst/>
            <a:rect l="l" t="t" r="r" b="b"/>
            <a:pathLst>
              <a:path w="2393315" h="1878964">
                <a:moveTo>
                  <a:pt x="217825" y="618385"/>
                </a:moveTo>
                <a:lnTo>
                  <a:pt x="214392" y="568292"/>
                </a:lnTo>
                <a:lnTo>
                  <a:pt x="216732" y="519234"/>
                </a:lnTo>
                <a:lnTo>
                  <a:pt x="224545" y="471634"/>
                </a:lnTo>
                <a:lnTo>
                  <a:pt x="237531" y="425912"/>
                </a:lnTo>
                <a:lnTo>
                  <a:pt x="255390" y="382490"/>
                </a:lnTo>
                <a:lnTo>
                  <a:pt x="277823" y="341791"/>
                </a:lnTo>
                <a:lnTo>
                  <a:pt x="304530" y="304234"/>
                </a:lnTo>
                <a:lnTo>
                  <a:pt x="335211" y="270243"/>
                </a:lnTo>
                <a:lnTo>
                  <a:pt x="369566" y="240239"/>
                </a:lnTo>
                <a:lnTo>
                  <a:pt x="407295" y="214642"/>
                </a:lnTo>
                <a:lnTo>
                  <a:pt x="448099" y="193876"/>
                </a:lnTo>
                <a:lnTo>
                  <a:pt x="491677" y="178361"/>
                </a:lnTo>
                <a:lnTo>
                  <a:pt x="537731" y="168518"/>
                </a:lnTo>
                <a:lnTo>
                  <a:pt x="587508" y="164872"/>
                </a:lnTo>
                <a:lnTo>
                  <a:pt x="636970" y="168304"/>
                </a:lnTo>
                <a:lnTo>
                  <a:pt x="685471" y="178678"/>
                </a:lnTo>
                <a:lnTo>
                  <a:pt x="732363" y="195855"/>
                </a:lnTo>
                <a:lnTo>
                  <a:pt x="777000" y="219696"/>
                </a:lnTo>
                <a:lnTo>
                  <a:pt x="802866" y="176367"/>
                </a:lnTo>
                <a:lnTo>
                  <a:pt x="834043" y="139040"/>
                </a:lnTo>
                <a:lnTo>
                  <a:pt x="869709" y="107985"/>
                </a:lnTo>
                <a:lnTo>
                  <a:pt x="909043" y="83472"/>
                </a:lnTo>
                <a:lnTo>
                  <a:pt x="951223" y="65770"/>
                </a:lnTo>
                <a:lnTo>
                  <a:pt x="995427" y="55149"/>
                </a:lnTo>
                <a:lnTo>
                  <a:pt x="1040834" y="51877"/>
                </a:lnTo>
                <a:lnTo>
                  <a:pt x="1086622" y="56224"/>
                </a:lnTo>
                <a:lnTo>
                  <a:pt x="1131970" y="68460"/>
                </a:lnTo>
                <a:lnTo>
                  <a:pt x="1176056" y="88854"/>
                </a:lnTo>
                <a:lnTo>
                  <a:pt x="1212167" y="113130"/>
                </a:lnTo>
                <a:lnTo>
                  <a:pt x="1244635" y="142726"/>
                </a:lnTo>
                <a:lnTo>
                  <a:pt x="1270755" y="98446"/>
                </a:lnTo>
                <a:lnTo>
                  <a:pt x="1303588" y="61745"/>
                </a:lnTo>
                <a:lnTo>
                  <a:pt x="1341831" y="33087"/>
                </a:lnTo>
                <a:lnTo>
                  <a:pt x="1384180" y="12941"/>
                </a:lnTo>
                <a:lnTo>
                  <a:pt x="1429334" y="1771"/>
                </a:lnTo>
                <a:lnTo>
                  <a:pt x="1475990" y="44"/>
                </a:lnTo>
                <a:lnTo>
                  <a:pt x="1522844" y="8226"/>
                </a:lnTo>
                <a:lnTo>
                  <a:pt x="1568595" y="26783"/>
                </a:lnTo>
                <a:lnTo>
                  <a:pt x="1614713" y="58903"/>
                </a:lnTo>
                <a:lnTo>
                  <a:pt x="1652843" y="101360"/>
                </a:lnTo>
                <a:lnTo>
                  <a:pt x="1687384" y="65022"/>
                </a:lnTo>
                <a:lnTo>
                  <a:pt x="1726308" y="36623"/>
                </a:lnTo>
                <a:lnTo>
                  <a:pt x="1768546" y="16257"/>
                </a:lnTo>
                <a:lnTo>
                  <a:pt x="1813028" y="4017"/>
                </a:lnTo>
                <a:lnTo>
                  <a:pt x="1858684" y="0"/>
                </a:lnTo>
                <a:lnTo>
                  <a:pt x="1904443" y="4297"/>
                </a:lnTo>
                <a:lnTo>
                  <a:pt x="1949237" y="17004"/>
                </a:lnTo>
                <a:lnTo>
                  <a:pt x="1991996" y="38215"/>
                </a:lnTo>
                <a:lnTo>
                  <a:pt x="2031649" y="68024"/>
                </a:lnTo>
                <a:lnTo>
                  <a:pt x="2064347" y="103210"/>
                </a:lnTo>
                <a:lnTo>
                  <a:pt x="2090711" y="143564"/>
                </a:lnTo>
                <a:lnTo>
                  <a:pt x="2110225" y="188132"/>
                </a:lnTo>
                <a:lnTo>
                  <a:pt x="2122375" y="235959"/>
                </a:lnTo>
                <a:lnTo>
                  <a:pt x="2163611" y="251547"/>
                </a:lnTo>
                <a:lnTo>
                  <a:pt x="2201328" y="272878"/>
                </a:lnTo>
                <a:lnTo>
                  <a:pt x="2235207" y="299353"/>
                </a:lnTo>
                <a:lnTo>
                  <a:pt x="2264927" y="330370"/>
                </a:lnTo>
                <a:lnTo>
                  <a:pt x="2290167" y="365328"/>
                </a:lnTo>
                <a:lnTo>
                  <a:pt x="2310606" y="403628"/>
                </a:lnTo>
                <a:lnTo>
                  <a:pt x="2325925" y="444669"/>
                </a:lnTo>
                <a:lnTo>
                  <a:pt x="2335803" y="487849"/>
                </a:lnTo>
                <a:lnTo>
                  <a:pt x="2339918" y="532569"/>
                </a:lnTo>
                <a:lnTo>
                  <a:pt x="2337951" y="578228"/>
                </a:lnTo>
                <a:lnTo>
                  <a:pt x="2329582" y="624225"/>
                </a:lnTo>
                <a:lnTo>
                  <a:pt x="2316067" y="665774"/>
                </a:lnTo>
                <a:lnTo>
                  <a:pt x="2342395" y="707564"/>
                </a:lnTo>
                <a:lnTo>
                  <a:pt x="2363215" y="751529"/>
                </a:lnTo>
                <a:lnTo>
                  <a:pt x="2378590" y="797142"/>
                </a:lnTo>
                <a:lnTo>
                  <a:pt x="2388585" y="843876"/>
                </a:lnTo>
                <a:lnTo>
                  <a:pt x="2393264" y="891203"/>
                </a:lnTo>
                <a:lnTo>
                  <a:pt x="2392693" y="938598"/>
                </a:lnTo>
                <a:lnTo>
                  <a:pt x="2386936" y="985534"/>
                </a:lnTo>
                <a:lnTo>
                  <a:pt x="2376058" y="1031482"/>
                </a:lnTo>
                <a:lnTo>
                  <a:pt x="2360123" y="1075918"/>
                </a:lnTo>
                <a:lnTo>
                  <a:pt x="2339195" y="1118313"/>
                </a:lnTo>
                <a:lnTo>
                  <a:pt x="2313340" y="1158141"/>
                </a:lnTo>
                <a:lnTo>
                  <a:pt x="2282622" y="1194876"/>
                </a:lnTo>
                <a:lnTo>
                  <a:pt x="2247106" y="1227989"/>
                </a:lnTo>
                <a:lnTo>
                  <a:pt x="2207124" y="1256663"/>
                </a:lnTo>
                <a:lnTo>
                  <a:pt x="2164217" y="1279541"/>
                </a:lnTo>
                <a:lnTo>
                  <a:pt x="2118931" y="1296375"/>
                </a:lnTo>
                <a:lnTo>
                  <a:pt x="2071812" y="1306920"/>
                </a:lnTo>
                <a:lnTo>
                  <a:pt x="2067962" y="1357444"/>
                </a:lnTo>
                <a:lnTo>
                  <a:pt x="2057517" y="1405608"/>
                </a:lnTo>
                <a:lnTo>
                  <a:pt x="2040978" y="1450887"/>
                </a:lnTo>
                <a:lnTo>
                  <a:pt x="2018843" y="1492756"/>
                </a:lnTo>
                <a:lnTo>
                  <a:pt x="1991611" y="1530691"/>
                </a:lnTo>
                <a:lnTo>
                  <a:pt x="1959781" y="1564167"/>
                </a:lnTo>
                <a:lnTo>
                  <a:pt x="1923853" y="1592658"/>
                </a:lnTo>
                <a:lnTo>
                  <a:pt x="1884325" y="1615639"/>
                </a:lnTo>
                <a:lnTo>
                  <a:pt x="1841698" y="1632586"/>
                </a:lnTo>
                <a:lnTo>
                  <a:pt x="1796469" y="1642974"/>
                </a:lnTo>
                <a:lnTo>
                  <a:pt x="1749138" y="1646278"/>
                </a:lnTo>
                <a:lnTo>
                  <a:pt x="1705179" y="1642657"/>
                </a:lnTo>
                <a:lnTo>
                  <a:pt x="1662300" y="1632676"/>
                </a:lnTo>
                <a:lnTo>
                  <a:pt x="1621102" y="1616522"/>
                </a:lnTo>
                <a:lnTo>
                  <a:pt x="1582183" y="1594381"/>
                </a:lnTo>
                <a:lnTo>
                  <a:pt x="1565815" y="1641587"/>
                </a:lnTo>
                <a:lnTo>
                  <a:pt x="1544603" y="1685272"/>
                </a:lnTo>
                <a:lnTo>
                  <a:pt x="1518981" y="1725186"/>
                </a:lnTo>
                <a:lnTo>
                  <a:pt x="1489386" y="1761079"/>
                </a:lnTo>
                <a:lnTo>
                  <a:pt x="1456256" y="1792699"/>
                </a:lnTo>
                <a:lnTo>
                  <a:pt x="1420027" y="1819797"/>
                </a:lnTo>
                <a:lnTo>
                  <a:pt x="1381135" y="1842121"/>
                </a:lnTo>
                <a:lnTo>
                  <a:pt x="1340017" y="1859422"/>
                </a:lnTo>
                <a:lnTo>
                  <a:pt x="1297110" y="1871448"/>
                </a:lnTo>
                <a:lnTo>
                  <a:pt x="1252849" y="1877948"/>
                </a:lnTo>
                <a:lnTo>
                  <a:pt x="1207673" y="1878673"/>
                </a:lnTo>
                <a:lnTo>
                  <a:pt x="1162016" y="1873372"/>
                </a:lnTo>
                <a:lnTo>
                  <a:pt x="1116317" y="1861793"/>
                </a:lnTo>
                <a:lnTo>
                  <a:pt x="1068104" y="1842148"/>
                </a:lnTo>
                <a:lnTo>
                  <a:pt x="1023178" y="1815777"/>
                </a:lnTo>
                <a:lnTo>
                  <a:pt x="982124" y="1783146"/>
                </a:lnTo>
                <a:lnTo>
                  <a:pt x="945528" y="1744720"/>
                </a:lnTo>
                <a:lnTo>
                  <a:pt x="913975" y="1700963"/>
                </a:lnTo>
                <a:lnTo>
                  <a:pt x="872789" y="1724395"/>
                </a:lnTo>
                <a:lnTo>
                  <a:pt x="830354" y="1742573"/>
                </a:lnTo>
                <a:lnTo>
                  <a:pt x="787028" y="1755591"/>
                </a:lnTo>
                <a:lnTo>
                  <a:pt x="743168" y="1763547"/>
                </a:lnTo>
                <a:lnTo>
                  <a:pt x="699132" y="1766534"/>
                </a:lnTo>
                <a:lnTo>
                  <a:pt x="655277" y="1764650"/>
                </a:lnTo>
                <a:lnTo>
                  <a:pt x="611961" y="1757989"/>
                </a:lnTo>
                <a:lnTo>
                  <a:pt x="569541" y="1746647"/>
                </a:lnTo>
                <a:lnTo>
                  <a:pt x="528376" y="1730720"/>
                </a:lnTo>
                <a:lnTo>
                  <a:pt x="488823" y="1710303"/>
                </a:lnTo>
                <a:lnTo>
                  <a:pt x="451240" y="1685492"/>
                </a:lnTo>
                <a:lnTo>
                  <a:pt x="415983" y="1656383"/>
                </a:lnTo>
                <a:lnTo>
                  <a:pt x="383411" y="1623071"/>
                </a:lnTo>
                <a:lnTo>
                  <a:pt x="353881" y="1585652"/>
                </a:lnTo>
                <a:lnTo>
                  <a:pt x="327752" y="1544222"/>
                </a:lnTo>
                <a:lnTo>
                  <a:pt x="323236" y="1535966"/>
                </a:lnTo>
                <a:lnTo>
                  <a:pt x="279711" y="1537240"/>
                </a:lnTo>
                <a:lnTo>
                  <a:pt x="237866" y="1530442"/>
                </a:lnTo>
                <a:lnTo>
                  <a:pt x="198456" y="1516210"/>
                </a:lnTo>
                <a:lnTo>
                  <a:pt x="162239" y="1495180"/>
                </a:lnTo>
                <a:lnTo>
                  <a:pt x="129969" y="1467989"/>
                </a:lnTo>
                <a:lnTo>
                  <a:pt x="102403" y="1435274"/>
                </a:lnTo>
                <a:lnTo>
                  <a:pt x="80298" y="1397674"/>
                </a:lnTo>
                <a:lnTo>
                  <a:pt x="64409" y="1355824"/>
                </a:lnTo>
                <a:lnTo>
                  <a:pt x="55493" y="1310363"/>
                </a:lnTo>
                <a:lnTo>
                  <a:pt x="55094" y="1254231"/>
                </a:lnTo>
                <a:lnTo>
                  <a:pt x="65927" y="1199954"/>
                </a:lnTo>
                <a:lnTo>
                  <a:pt x="87412" y="1149415"/>
                </a:lnTo>
                <a:lnTo>
                  <a:pt x="118970" y="1104495"/>
                </a:lnTo>
                <a:lnTo>
                  <a:pt x="83634" y="1077417"/>
                </a:lnTo>
                <a:lnTo>
                  <a:pt x="54177" y="1044951"/>
                </a:lnTo>
                <a:lnTo>
                  <a:pt x="30842" y="1008097"/>
                </a:lnTo>
                <a:lnTo>
                  <a:pt x="13873" y="967853"/>
                </a:lnTo>
                <a:lnTo>
                  <a:pt x="3511" y="925218"/>
                </a:lnTo>
                <a:lnTo>
                  <a:pt x="0" y="881192"/>
                </a:lnTo>
                <a:lnTo>
                  <a:pt x="3582" y="836774"/>
                </a:lnTo>
                <a:lnTo>
                  <a:pt x="14500" y="792963"/>
                </a:lnTo>
                <a:lnTo>
                  <a:pt x="32997" y="750757"/>
                </a:lnTo>
                <a:lnTo>
                  <a:pt x="59560" y="711114"/>
                </a:lnTo>
                <a:lnTo>
                  <a:pt x="92125" y="677947"/>
                </a:lnTo>
                <a:lnTo>
                  <a:pt x="129691" y="651950"/>
                </a:lnTo>
                <a:lnTo>
                  <a:pt x="171253" y="633815"/>
                </a:lnTo>
                <a:lnTo>
                  <a:pt x="215812" y="624236"/>
                </a:lnTo>
                <a:lnTo>
                  <a:pt x="217825" y="618385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12950" y="225900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367" y="52184"/>
                </a:moveTo>
                <a:lnTo>
                  <a:pt x="100266" y="72496"/>
                </a:lnTo>
                <a:lnTo>
                  <a:pt x="89083" y="89083"/>
                </a:lnTo>
                <a:lnTo>
                  <a:pt x="72496" y="100267"/>
                </a:lnTo>
                <a:lnTo>
                  <a:pt x="52183" y="104368"/>
                </a:lnTo>
                <a:lnTo>
                  <a:pt x="31871" y="100267"/>
                </a:lnTo>
                <a:lnTo>
                  <a:pt x="15284" y="89083"/>
                </a:lnTo>
                <a:lnTo>
                  <a:pt x="4100" y="72496"/>
                </a:lnTo>
                <a:lnTo>
                  <a:pt x="0" y="52184"/>
                </a:lnTo>
                <a:lnTo>
                  <a:pt x="4100" y="31871"/>
                </a:lnTo>
                <a:lnTo>
                  <a:pt x="15284" y="15284"/>
                </a:lnTo>
                <a:lnTo>
                  <a:pt x="31871" y="4100"/>
                </a:lnTo>
                <a:lnTo>
                  <a:pt x="52183" y="0"/>
                </a:lnTo>
                <a:lnTo>
                  <a:pt x="72496" y="4100"/>
                </a:lnTo>
                <a:lnTo>
                  <a:pt x="89083" y="15284"/>
                </a:lnTo>
                <a:lnTo>
                  <a:pt x="100266" y="31871"/>
                </a:lnTo>
                <a:lnTo>
                  <a:pt x="104367" y="52184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7194" y="2144503"/>
            <a:ext cx="208915" cy="208915"/>
          </a:xfrm>
          <a:custGeom>
            <a:avLst/>
            <a:gdLst/>
            <a:ahLst/>
            <a:cxnLst/>
            <a:rect l="l" t="t" r="r" b="b"/>
            <a:pathLst>
              <a:path w="208915" h="208914">
                <a:moveTo>
                  <a:pt x="208740" y="104370"/>
                </a:moveTo>
                <a:lnTo>
                  <a:pt x="200538" y="144995"/>
                </a:lnTo>
                <a:lnTo>
                  <a:pt x="178170" y="178170"/>
                </a:lnTo>
                <a:lnTo>
                  <a:pt x="144995" y="200538"/>
                </a:lnTo>
                <a:lnTo>
                  <a:pt x="104370" y="208740"/>
                </a:lnTo>
                <a:lnTo>
                  <a:pt x="63744" y="200538"/>
                </a:lnTo>
                <a:lnTo>
                  <a:pt x="30569" y="178170"/>
                </a:lnTo>
                <a:lnTo>
                  <a:pt x="8201" y="144995"/>
                </a:lnTo>
                <a:lnTo>
                  <a:pt x="0" y="104370"/>
                </a:lnTo>
                <a:lnTo>
                  <a:pt x="8201" y="63744"/>
                </a:lnTo>
                <a:lnTo>
                  <a:pt x="30569" y="30569"/>
                </a:lnTo>
                <a:lnTo>
                  <a:pt x="63744" y="8201"/>
                </a:lnTo>
                <a:lnTo>
                  <a:pt x="104370" y="0"/>
                </a:lnTo>
                <a:lnTo>
                  <a:pt x="144995" y="8201"/>
                </a:lnTo>
                <a:lnTo>
                  <a:pt x="178170" y="30569"/>
                </a:lnTo>
                <a:lnTo>
                  <a:pt x="200538" y="63744"/>
                </a:lnTo>
                <a:lnTo>
                  <a:pt x="208740" y="10437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2195" y="1933920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90" h="313689">
                <a:moveTo>
                  <a:pt x="313107" y="156553"/>
                </a:moveTo>
                <a:lnTo>
                  <a:pt x="305126" y="206036"/>
                </a:lnTo>
                <a:lnTo>
                  <a:pt x="282901" y="249012"/>
                </a:lnTo>
                <a:lnTo>
                  <a:pt x="249012" y="282901"/>
                </a:lnTo>
                <a:lnTo>
                  <a:pt x="206037" y="305125"/>
                </a:lnTo>
                <a:lnTo>
                  <a:pt x="156553" y="313107"/>
                </a:lnTo>
                <a:lnTo>
                  <a:pt x="107070" y="305125"/>
                </a:lnTo>
                <a:lnTo>
                  <a:pt x="64095" y="282901"/>
                </a:lnTo>
                <a:lnTo>
                  <a:pt x="30205" y="249012"/>
                </a:lnTo>
                <a:lnTo>
                  <a:pt x="7981" y="206036"/>
                </a:lnTo>
                <a:lnTo>
                  <a:pt x="0" y="156553"/>
                </a:lnTo>
                <a:lnTo>
                  <a:pt x="7981" y="107070"/>
                </a:lnTo>
                <a:lnTo>
                  <a:pt x="30205" y="64094"/>
                </a:lnTo>
                <a:lnTo>
                  <a:pt x="64095" y="30205"/>
                </a:lnTo>
                <a:lnTo>
                  <a:pt x="107070" y="7981"/>
                </a:lnTo>
                <a:lnTo>
                  <a:pt x="156553" y="0"/>
                </a:lnTo>
                <a:lnTo>
                  <a:pt x="206037" y="7981"/>
                </a:lnTo>
                <a:lnTo>
                  <a:pt x="249012" y="30205"/>
                </a:lnTo>
                <a:lnTo>
                  <a:pt x="282901" y="64094"/>
                </a:lnTo>
                <a:lnTo>
                  <a:pt x="305126" y="107070"/>
                </a:lnTo>
                <a:lnTo>
                  <a:pt x="313107" y="156553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87415" y="1301417"/>
            <a:ext cx="140335" cy="34925"/>
          </a:xfrm>
          <a:custGeom>
            <a:avLst/>
            <a:gdLst/>
            <a:ahLst/>
            <a:cxnLst/>
            <a:rect l="l" t="t" r="r" b="b"/>
            <a:pathLst>
              <a:path w="140334" h="34925">
                <a:moveTo>
                  <a:pt x="140171" y="34659"/>
                </a:moveTo>
                <a:lnTo>
                  <a:pt x="103586" y="34721"/>
                </a:lnTo>
                <a:lnTo>
                  <a:pt x="67619" y="28864"/>
                </a:lnTo>
                <a:lnTo>
                  <a:pt x="32884" y="17239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89934" y="1715372"/>
            <a:ext cx="61594" cy="17145"/>
          </a:xfrm>
          <a:custGeom>
            <a:avLst/>
            <a:gdLst/>
            <a:ahLst/>
            <a:cxnLst/>
            <a:rect l="l" t="t" r="r" b="b"/>
            <a:pathLst>
              <a:path w="61595" h="17144">
                <a:moveTo>
                  <a:pt x="61328" y="0"/>
                </a:moveTo>
                <a:lnTo>
                  <a:pt x="46404" y="5755"/>
                </a:lnTo>
                <a:lnTo>
                  <a:pt x="31176" y="10447"/>
                </a:lnTo>
                <a:lnTo>
                  <a:pt x="15691" y="14062"/>
                </a:lnTo>
                <a:lnTo>
                  <a:pt x="0" y="1658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42766" y="1821958"/>
            <a:ext cx="37465" cy="76200"/>
          </a:xfrm>
          <a:custGeom>
            <a:avLst/>
            <a:gdLst/>
            <a:ahLst/>
            <a:cxnLst/>
            <a:rect l="l" t="t" r="r" b="b"/>
            <a:pathLst>
              <a:path w="37465" h="76200">
                <a:moveTo>
                  <a:pt x="36952" y="75669"/>
                </a:moveTo>
                <a:lnTo>
                  <a:pt x="26310" y="57566"/>
                </a:lnTo>
                <a:lnTo>
                  <a:pt x="16591" y="38893"/>
                </a:lnTo>
                <a:lnTo>
                  <a:pt x="7814" y="19691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48304" y="1708936"/>
            <a:ext cx="15240" cy="83185"/>
          </a:xfrm>
          <a:custGeom>
            <a:avLst/>
            <a:gdLst/>
            <a:ahLst/>
            <a:cxnLst/>
            <a:rect l="l" t="t" r="r" b="b"/>
            <a:pathLst>
              <a:path w="15240" h="83185">
                <a:moveTo>
                  <a:pt x="14755" y="0"/>
                </a:moveTo>
                <a:lnTo>
                  <a:pt x="12604" y="21048"/>
                </a:lnTo>
                <a:lnTo>
                  <a:pt x="9423" y="41932"/>
                </a:lnTo>
                <a:lnTo>
                  <a:pt x="5219" y="62606"/>
                </a:lnTo>
                <a:lnTo>
                  <a:pt x="0" y="8302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56450" y="1195917"/>
            <a:ext cx="180340" cy="310515"/>
          </a:xfrm>
          <a:custGeom>
            <a:avLst/>
            <a:gdLst/>
            <a:ahLst/>
            <a:cxnLst/>
            <a:rect l="l" t="t" r="r" b="b"/>
            <a:pathLst>
              <a:path w="180340" h="310515">
                <a:moveTo>
                  <a:pt x="0" y="0"/>
                </a:moveTo>
                <a:lnTo>
                  <a:pt x="39615" y="24503"/>
                </a:lnTo>
                <a:lnTo>
                  <a:pt x="75043" y="54304"/>
                </a:lnTo>
                <a:lnTo>
                  <a:pt x="105930" y="88793"/>
                </a:lnTo>
                <a:lnTo>
                  <a:pt x="131923" y="127364"/>
                </a:lnTo>
                <a:lnTo>
                  <a:pt x="152671" y="169409"/>
                </a:lnTo>
                <a:lnTo>
                  <a:pt x="167821" y="214319"/>
                </a:lnTo>
                <a:lnTo>
                  <a:pt x="177021" y="261489"/>
                </a:lnTo>
                <a:lnTo>
                  <a:pt x="179919" y="31030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00704" y="865414"/>
            <a:ext cx="80645" cy="116839"/>
          </a:xfrm>
          <a:custGeom>
            <a:avLst/>
            <a:gdLst/>
            <a:ahLst/>
            <a:cxnLst/>
            <a:rect l="l" t="t" r="r" b="b"/>
            <a:pathLst>
              <a:path w="80645" h="116840">
                <a:moveTo>
                  <a:pt x="80114" y="0"/>
                </a:moveTo>
                <a:lnTo>
                  <a:pt x="64902" y="32672"/>
                </a:lnTo>
                <a:lnTo>
                  <a:pt x="46345" y="63152"/>
                </a:lnTo>
                <a:lnTo>
                  <a:pt x="24644" y="91144"/>
                </a:lnTo>
                <a:lnTo>
                  <a:pt x="0" y="11635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88583" y="433673"/>
            <a:ext cx="4445" cy="55244"/>
          </a:xfrm>
          <a:custGeom>
            <a:avLst/>
            <a:gdLst/>
            <a:ahLst/>
            <a:cxnLst/>
            <a:rect l="l" t="t" r="r" b="b"/>
            <a:pathLst>
              <a:path w="4445" h="55245">
                <a:moveTo>
                  <a:pt x="0" y="0"/>
                </a:moveTo>
                <a:lnTo>
                  <a:pt x="1987" y="13644"/>
                </a:lnTo>
                <a:lnTo>
                  <a:pt x="3355" y="27367"/>
                </a:lnTo>
                <a:lnTo>
                  <a:pt x="4103" y="41145"/>
                </a:lnTo>
                <a:lnTo>
                  <a:pt x="4230" y="54953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76948" y="299492"/>
            <a:ext cx="41275" cy="70485"/>
          </a:xfrm>
          <a:custGeom>
            <a:avLst/>
            <a:gdLst/>
            <a:ahLst/>
            <a:cxnLst/>
            <a:rect l="l" t="t" r="r" b="b"/>
            <a:pathLst>
              <a:path w="41275" h="70485">
                <a:moveTo>
                  <a:pt x="0" y="70081"/>
                </a:moveTo>
                <a:lnTo>
                  <a:pt x="8456" y="51406"/>
                </a:lnTo>
                <a:lnTo>
                  <a:pt x="18142" y="33455"/>
                </a:lnTo>
                <a:lnTo>
                  <a:pt x="29017" y="16296"/>
                </a:lnTo>
                <a:lnTo>
                  <a:pt x="41041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93085" y="342531"/>
            <a:ext cx="20320" cy="60960"/>
          </a:xfrm>
          <a:custGeom>
            <a:avLst/>
            <a:gdLst/>
            <a:ahLst/>
            <a:cxnLst/>
            <a:rect l="l" t="t" r="r" b="b"/>
            <a:pathLst>
              <a:path w="20320" h="60960">
                <a:moveTo>
                  <a:pt x="0" y="60440"/>
                </a:moveTo>
                <a:lnTo>
                  <a:pt x="3645" y="44855"/>
                </a:lnTo>
                <a:lnTo>
                  <a:pt x="8182" y="29558"/>
                </a:lnTo>
                <a:lnTo>
                  <a:pt x="13598" y="14591"/>
                </a:lnTo>
                <a:lnTo>
                  <a:pt x="19878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42597" y="423497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0" y="0"/>
                </a:moveTo>
                <a:lnTo>
                  <a:pt x="19206" y="12887"/>
                </a:lnTo>
                <a:lnTo>
                  <a:pt x="37629" y="26982"/>
                </a:lnTo>
                <a:lnTo>
                  <a:pt x="55220" y="42246"/>
                </a:lnTo>
                <a:lnTo>
                  <a:pt x="71929" y="58637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83714" y="822638"/>
            <a:ext cx="12700" cy="62230"/>
          </a:xfrm>
          <a:custGeom>
            <a:avLst/>
            <a:gdLst/>
            <a:ahLst/>
            <a:cxnLst/>
            <a:rect l="l" t="t" r="r" b="b"/>
            <a:pathLst>
              <a:path w="12700" h="62230">
                <a:moveTo>
                  <a:pt x="12552" y="61693"/>
                </a:moveTo>
                <a:lnTo>
                  <a:pt x="8560" y="46478"/>
                </a:lnTo>
                <a:lnTo>
                  <a:pt x="5135" y="31112"/>
                </a:lnTo>
                <a:lnTo>
                  <a:pt x="2280" y="15613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8193793" y="515233"/>
            <a:ext cx="1169035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1765" algn="just">
              <a:lnSpc>
                <a:spcPct val="100800"/>
              </a:lnSpc>
            </a:pPr>
            <a:r>
              <a:rPr sz="2400" dirty="0">
                <a:solidFill>
                  <a:srgbClr val="FFFFFF"/>
                </a:solidFill>
              </a:rPr>
              <a:t>Think -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Process 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ign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43026" y="6339840"/>
            <a:ext cx="288734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*Other CHANGE, </a:t>
            </a:r>
            <a:r>
              <a:rPr sz="1800" dirty="0">
                <a:latin typeface="Calibri"/>
                <a:cs typeface="Calibri"/>
              </a:rPr>
              <a:t>upon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request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823"/>
            <a:ext cx="519493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10" dirty="0">
                <a:latin typeface="Calibri Light"/>
                <a:cs typeface="Calibri Light"/>
              </a:rPr>
              <a:t>CHANGES </a:t>
            </a:r>
            <a:r>
              <a:rPr sz="4400" b="0" spc="-5" dirty="0">
                <a:latin typeface="Calibri Light"/>
                <a:cs typeface="Calibri Light"/>
              </a:rPr>
              <a:t>Menu*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(Lab)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50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2" y="0"/>
                </a:lnTo>
                <a:lnTo>
                  <a:pt x="4913782" y="1277299"/>
                </a:lnTo>
                <a:lnTo>
                  <a:pt x="0" y="1277299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50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3" y="0"/>
                </a:lnTo>
                <a:lnTo>
                  <a:pt x="4913783" y="1277300"/>
                </a:lnTo>
                <a:lnTo>
                  <a:pt x="0" y="1277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50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2" y="0"/>
                </a:lnTo>
                <a:lnTo>
                  <a:pt x="4913782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50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3" y="0"/>
                </a:lnTo>
                <a:lnTo>
                  <a:pt x="4913783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2240" y="2107184"/>
            <a:ext cx="4142104" cy="379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1535" marR="419734" indent="466090">
              <a:lnSpc>
                <a:spcPts val="3890"/>
              </a:lnSpc>
            </a:pPr>
            <a:r>
              <a:rPr sz="3500" spc="-90" dirty="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Result 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mmun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5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500">
              <a:latin typeface="Calibri"/>
              <a:cs typeface="Calibri"/>
            </a:endParaRPr>
          </a:p>
          <a:p>
            <a:pPr marL="298450" marR="5080" indent="-285750">
              <a:lnSpc>
                <a:spcPct val="91600"/>
              </a:lnSpc>
              <a:spcBef>
                <a:spcPts val="2530"/>
              </a:spcBef>
              <a:buChar char="•"/>
              <a:tabLst>
                <a:tab pos="298450" algn="l"/>
              </a:tabLst>
            </a:pPr>
            <a:r>
              <a:rPr sz="3500" spc="-15" dirty="0">
                <a:latin typeface="Calibri"/>
                <a:cs typeface="Calibri"/>
              </a:rPr>
              <a:t>Redesign </a:t>
            </a:r>
            <a:r>
              <a:rPr sz="3500" spc="-10" dirty="0">
                <a:latin typeface="Calibri"/>
                <a:cs typeface="Calibri"/>
              </a:rPr>
              <a:t>Process </a:t>
            </a:r>
            <a:r>
              <a:rPr sz="3500" dirty="0">
                <a:latin typeface="Calibri"/>
                <a:cs typeface="Calibri"/>
              </a:rPr>
              <a:t>of  </a:t>
            </a:r>
            <a:r>
              <a:rPr sz="3500" spc="-15" dirty="0">
                <a:latin typeface="Calibri"/>
                <a:cs typeface="Calibri"/>
              </a:rPr>
              <a:t>Result </a:t>
            </a:r>
            <a:r>
              <a:rPr sz="3500" spc="-5" dirty="0">
                <a:latin typeface="Calibri"/>
                <a:cs typeface="Calibri"/>
              </a:rPr>
              <a:t>Delivery </a:t>
            </a:r>
            <a:r>
              <a:rPr sz="3500" dirty="0">
                <a:latin typeface="Calibri"/>
                <a:cs typeface="Calibri"/>
              </a:rPr>
              <a:t>/  </a:t>
            </a:r>
            <a:r>
              <a:rPr sz="3500" spc="-15" dirty="0">
                <a:latin typeface="Calibri"/>
                <a:cs typeface="Calibri"/>
              </a:rPr>
              <a:t>Utilization </a:t>
            </a:r>
            <a:r>
              <a:rPr sz="3500" spc="-5" dirty="0">
                <a:latin typeface="Calibri"/>
                <a:cs typeface="Calibri"/>
              </a:rPr>
              <a:t>via SMS or  Email </a:t>
            </a:r>
            <a:r>
              <a:rPr sz="3500" dirty="0">
                <a:latin typeface="Calibri"/>
                <a:cs typeface="Calibri"/>
              </a:rPr>
              <a:t>- </a:t>
            </a:r>
            <a:r>
              <a:rPr sz="3500" spc="-5" dirty="0">
                <a:latin typeface="Calibri"/>
                <a:cs typeface="Calibri"/>
              </a:rPr>
              <a:t>Clinic/Lab  </a:t>
            </a:r>
            <a:r>
              <a:rPr sz="3500" spc="-20" dirty="0">
                <a:latin typeface="Calibri"/>
                <a:cs typeface="Calibri"/>
              </a:rPr>
              <a:t>Interface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9964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2" y="0"/>
                </a:lnTo>
                <a:lnTo>
                  <a:pt x="4913782" y="1277299"/>
                </a:lnTo>
                <a:lnTo>
                  <a:pt x="0" y="1277299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964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3" y="0"/>
                </a:lnTo>
                <a:lnTo>
                  <a:pt x="4913783" y="1277300"/>
                </a:lnTo>
                <a:lnTo>
                  <a:pt x="0" y="1277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9964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2" y="0"/>
                </a:lnTo>
                <a:lnTo>
                  <a:pt x="4913782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9964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3" y="0"/>
                </a:lnTo>
                <a:lnTo>
                  <a:pt x="4913783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13954" y="2107184"/>
            <a:ext cx="4117340" cy="330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1535" marR="267335" indent="-128270">
              <a:lnSpc>
                <a:spcPts val="3890"/>
              </a:lnSpc>
            </a:pP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3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Rejection  Communication</a:t>
            </a:r>
            <a:endParaRPr sz="3500">
              <a:latin typeface="Calibri"/>
              <a:cs typeface="Calibri"/>
            </a:endParaRPr>
          </a:p>
          <a:p>
            <a:pPr marL="298450" marR="5080" indent="-285750">
              <a:lnSpc>
                <a:spcPct val="91200"/>
              </a:lnSpc>
              <a:spcBef>
                <a:spcPts val="2545"/>
              </a:spcBef>
              <a:buChar char="•"/>
              <a:tabLst>
                <a:tab pos="298450" algn="l"/>
              </a:tabLst>
            </a:pPr>
            <a:r>
              <a:rPr sz="3500" spc="-10" dirty="0">
                <a:latin typeface="Calibri"/>
                <a:cs typeface="Calibri"/>
              </a:rPr>
              <a:t>Redesign </a:t>
            </a:r>
            <a:r>
              <a:rPr sz="3500" spc="-5" dirty="0">
                <a:latin typeface="Calibri"/>
                <a:cs typeface="Calibri"/>
              </a:rPr>
              <a:t>Sample  </a:t>
            </a:r>
            <a:r>
              <a:rPr sz="3500" spc="-10" dirty="0">
                <a:latin typeface="Calibri"/>
                <a:cs typeface="Calibri"/>
              </a:rPr>
              <a:t>Rejection Process,  </a:t>
            </a:r>
            <a:r>
              <a:rPr sz="3500" spc="-5" dirty="0">
                <a:latin typeface="Calibri"/>
                <a:cs typeface="Calibri"/>
              </a:rPr>
              <a:t>including </a:t>
            </a:r>
            <a:r>
              <a:rPr sz="3500" spc="-10" dirty="0">
                <a:latin typeface="Calibri"/>
                <a:cs typeface="Calibri"/>
              </a:rPr>
              <a:t>notification  </a:t>
            </a:r>
            <a:r>
              <a:rPr sz="3500" spc="-5" dirty="0">
                <a:latin typeface="Calibri"/>
                <a:cs typeface="Calibri"/>
              </a:rPr>
              <a:t>of sending</a:t>
            </a:r>
            <a:r>
              <a:rPr sz="3500" spc="-30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facility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34230" y="82820"/>
            <a:ext cx="2120900" cy="1614170"/>
          </a:xfrm>
          <a:custGeom>
            <a:avLst/>
            <a:gdLst/>
            <a:ahLst/>
            <a:cxnLst/>
            <a:rect l="l" t="t" r="r" b="b"/>
            <a:pathLst>
              <a:path w="2120900" h="1614170">
                <a:moveTo>
                  <a:pt x="1359393" y="1460904"/>
                </a:moveTo>
                <a:lnTo>
                  <a:pt x="809346" y="1460904"/>
                </a:lnTo>
                <a:lnTo>
                  <a:pt x="837307" y="1498475"/>
                </a:lnTo>
                <a:lnTo>
                  <a:pt x="869737" y="1531470"/>
                </a:lnTo>
                <a:lnTo>
                  <a:pt x="906117" y="1559489"/>
                </a:lnTo>
                <a:lnTo>
                  <a:pt x="945929" y="1582132"/>
                </a:lnTo>
                <a:lnTo>
                  <a:pt x="988652" y="1599000"/>
                </a:lnTo>
                <a:lnTo>
                  <a:pt x="1032528" y="1609524"/>
                </a:lnTo>
                <a:lnTo>
                  <a:pt x="1076320" y="1613744"/>
                </a:lnTo>
                <a:lnTo>
                  <a:pt x="1119538" y="1611932"/>
                </a:lnTo>
                <a:lnTo>
                  <a:pt x="1161690" y="1604364"/>
                </a:lnTo>
                <a:lnTo>
                  <a:pt x="1202283" y="1591312"/>
                </a:lnTo>
                <a:lnTo>
                  <a:pt x="1240826" y="1573050"/>
                </a:lnTo>
                <a:lnTo>
                  <a:pt x="1276827" y="1549852"/>
                </a:lnTo>
                <a:lnTo>
                  <a:pt x="1309794" y="1521990"/>
                </a:lnTo>
                <a:lnTo>
                  <a:pt x="1339235" y="1489740"/>
                </a:lnTo>
                <a:lnTo>
                  <a:pt x="1359393" y="1460904"/>
                </a:lnTo>
                <a:close/>
              </a:path>
              <a:path w="2120900" h="1614170">
                <a:moveTo>
                  <a:pt x="1759393" y="1319231"/>
                </a:moveTo>
                <a:lnTo>
                  <a:pt x="285860" y="1319231"/>
                </a:lnTo>
                <a:lnTo>
                  <a:pt x="287170" y="1321608"/>
                </a:lnTo>
                <a:lnTo>
                  <a:pt x="316854" y="1367063"/>
                </a:lnTo>
                <a:lnTo>
                  <a:pt x="347793" y="1403204"/>
                </a:lnTo>
                <a:lnTo>
                  <a:pt x="382191" y="1434616"/>
                </a:lnTo>
                <a:lnTo>
                  <a:pt x="419562" y="1461173"/>
                </a:lnTo>
                <a:lnTo>
                  <a:pt x="459419" y="1482748"/>
                </a:lnTo>
                <a:lnTo>
                  <a:pt x="501275" y="1499217"/>
                </a:lnTo>
                <a:lnTo>
                  <a:pt x="544643" y="1510453"/>
                </a:lnTo>
                <a:lnTo>
                  <a:pt x="589037" y="1516329"/>
                </a:lnTo>
                <a:lnTo>
                  <a:pt x="633969" y="1516719"/>
                </a:lnTo>
                <a:lnTo>
                  <a:pt x="678953" y="1511498"/>
                </a:lnTo>
                <a:lnTo>
                  <a:pt x="723501" y="1500540"/>
                </a:lnTo>
                <a:lnTo>
                  <a:pt x="767128" y="1483717"/>
                </a:lnTo>
                <a:lnTo>
                  <a:pt x="809346" y="1460904"/>
                </a:lnTo>
                <a:lnTo>
                  <a:pt x="1359393" y="1460904"/>
                </a:lnTo>
                <a:lnTo>
                  <a:pt x="1364658" y="1453374"/>
                </a:lnTo>
                <a:lnTo>
                  <a:pt x="1385572" y="1413165"/>
                </a:lnTo>
                <a:lnTo>
                  <a:pt x="1401484" y="1369388"/>
                </a:lnTo>
                <a:lnTo>
                  <a:pt x="1700414" y="1369388"/>
                </a:lnTo>
                <a:lnTo>
                  <a:pt x="1717399" y="1358666"/>
                </a:lnTo>
                <a:lnTo>
                  <a:pt x="1750679" y="1329581"/>
                </a:lnTo>
                <a:lnTo>
                  <a:pt x="1759393" y="1319231"/>
                </a:lnTo>
                <a:close/>
              </a:path>
              <a:path w="2120900" h="1614170">
                <a:moveTo>
                  <a:pt x="1700414" y="1369388"/>
                </a:moveTo>
                <a:lnTo>
                  <a:pt x="1401484" y="1369388"/>
                </a:lnTo>
                <a:lnTo>
                  <a:pt x="1435972" y="1388399"/>
                </a:lnTo>
                <a:lnTo>
                  <a:pt x="1472480" y="1402270"/>
                </a:lnTo>
                <a:lnTo>
                  <a:pt x="1510477" y="1410840"/>
                </a:lnTo>
                <a:lnTo>
                  <a:pt x="1549431" y="1413950"/>
                </a:lnTo>
                <a:lnTo>
                  <a:pt x="1595473" y="1410488"/>
                </a:lnTo>
                <a:lnTo>
                  <a:pt x="1639207" y="1399720"/>
                </a:lnTo>
                <a:lnTo>
                  <a:pt x="1680045" y="1382246"/>
                </a:lnTo>
                <a:lnTo>
                  <a:pt x="1700414" y="1369388"/>
                </a:lnTo>
                <a:close/>
              </a:path>
              <a:path w="2120900" h="1614170">
                <a:moveTo>
                  <a:pt x="531052" y="142126"/>
                </a:moveTo>
                <a:lnTo>
                  <a:pt x="475936" y="145086"/>
                </a:lnTo>
                <a:lnTo>
                  <a:pt x="431819" y="154466"/>
                </a:lnTo>
                <a:lnTo>
                  <a:pt x="390303" y="169528"/>
                </a:lnTo>
                <a:lnTo>
                  <a:pt x="351724" y="189810"/>
                </a:lnTo>
                <a:lnTo>
                  <a:pt x="316421" y="214853"/>
                </a:lnTo>
                <a:lnTo>
                  <a:pt x="284732" y="244197"/>
                </a:lnTo>
                <a:lnTo>
                  <a:pt x="256993" y="277381"/>
                </a:lnTo>
                <a:lnTo>
                  <a:pt x="233543" y="313945"/>
                </a:lnTo>
                <a:lnTo>
                  <a:pt x="214720" y="353429"/>
                </a:lnTo>
                <a:lnTo>
                  <a:pt x="200861" y="395373"/>
                </a:lnTo>
                <a:lnTo>
                  <a:pt x="192305" y="439316"/>
                </a:lnTo>
                <a:lnTo>
                  <a:pt x="189388" y="484798"/>
                </a:lnTo>
                <a:lnTo>
                  <a:pt x="192449" y="531360"/>
                </a:lnTo>
                <a:lnTo>
                  <a:pt x="190664" y="536384"/>
                </a:lnTo>
                <a:lnTo>
                  <a:pt x="141687" y="547836"/>
                </a:lnTo>
                <a:lnTo>
                  <a:pt x="97205" y="570534"/>
                </a:lnTo>
                <a:lnTo>
                  <a:pt x="58952" y="603317"/>
                </a:lnTo>
                <a:lnTo>
                  <a:pt x="28663" y="645019"/>
                </a:lnTo>
                <a:lnTo>
                  <a:pt x="8831" y="691904"/>
                </a:lnTo>
                <a:lnTo>
                  <a:pt x="0" y="740662"/>
                </a:lnTo>
                <a:lnTo>
                  <a:pt x="1712" y="789471"/>
                </a:lnTo>
                <a:lnTo>
                  <a:pt x="13510" y="836508"/>
                </a:lnTo>
                <a:lnTo>
                  <a:pt x="34937" y="879950"/>
                </a:lnTo>
                <a:lnTo>
                  <a:pt x="65535" y="917973"/>
                </a:lnTo>
                <a:lnTo>
                  <a:pt x="104848" y="948754"/>
                </a:lnTo>
                <a:lnTo>
                  <a:pt x="76883" y="987324"/>
                </a:lnTo>
                <a:lnTo>
                  <a:pt x="57843" y="1030719"/>
                </a:lnTo>
                <a:lnTo>
                  <a:pt x="48244" y="1077323"/>
                </a:lnTo>
                <a:lnTo>
                  <a:pt x="48597" y="1125520"/>
                </a:lnTo>
                <a:lnTo>
                  <a:pt x="59920" y="1175162"/>
                </a:lnTo>
                <a:lnTo>
                  <a:pt x="81140" y="1219419"/>
                </a:lnTo>
                <a:lnTo>
                  <a:pt x="110834" y="1257128"/>
                </a:lnTo>
                <a:lnTo>
                  <a:pt x="147577" y="1287127"/>
                </a:lnTo>
                <a:lnTo>
                  <a:pt x="189945" y="1308252"/>
                </a:lnTo>
                <a:lnTo>
                  <a:pt x="236514" y="1319341"/>
                </a:lnTo>
                <a:lnTo>
                  <a:pt x="1759393" y="1319231"/>
                </a:lnTo>
                <a:lnTo>
                  <a:pt x="1802663" y="1257292"/>
                </a:lnTo>
                <a:lnTo>
                  <a:pt x="1820191" y="1215289"/>
                </a:lnTo>
                <a:lnTo>
                  <a:pt x="1831290" y="1170179"/>
                </a:lnTo>
                <a:lnTo>
                  <a:pt x="1835372" y="1122564"/>
                </a:lnTo>
                <a:lnTo>
                  <a:pt x="1877126" y="1113509"/>
                </a:lnTo>
                <a:lnTo>
                  <a:pt x="1917257" y="1099055"/>
                </a:lnTo>
                <a:lnTo>
                  <a:pt x="1955279" y="1079411"/>
                </a:lnTo>
                <a:lnTo>
                  <a:pt x="1990709" y="1054790"/>
                </a:lnTo>
                <a:lnTo>
                  <a:pt x="2024614" y="1023842"/>
                </a:lnTo>
                <a:lnTo>
                  <a:pt x="2053522" y="989289"/>
                </a:lnTo>
                <a:lnTo>
                  <a:pt x="2077362" y="951707"/>
                </a:lnTo>
                <a:lnTo>
                  <a:pt x="2096061" y="911670"/>
                </a:lnTo>
                <a:lnTo>
                  <a:pt x="2109545" y="869755"/>
                </a:lnTo>
                <a:lnTo>
                  <a:pt x="2117742" y="826536"/>
                </a:lnTo>
                <a:lnTo>
                  <a:pt x="2120579" y="782588"/>
                </a:lnTo>
                <a:lnTo>
                  <a:pt x="2117984" y="738487"/>
                </a:lnTo>
                <a:lnTo>
                  <a:pt x="2109883" y="694807"/>
                </a:lnTo>
                <a:lnTo>
                  <a:pt x="2096204" y="652124"/>
                </a:lnTo>
                <a:lnTo>
                  <a:pt x="2076873" y="611014"/>
                </a:lnTo>
                <a:lnTo>
                  <a:pt x="2051819" y="572050"/>
                </a:lnTo>
                <a:lnTo>
                  <a:pt x="2055261" y="563298"/>
                </a:lnTo>
                <a:lnTo>
                  <a:pt x="2058406" y="554429"/>
                </a:lnTo>
                <a:lnTo>
                  <a:pt x="2061252" y="545451"/>
                </a:lnTo>
                <a:lnTo>
                  <a:pt x="2063796" y="536373"/>
                </a:lnTo>
                <a:lnTo>
                  <a:pt x="2072081" y="488123"/>
                </a:lnTo>
                <a:lnTo>
                  <a:pt x="2071983" y="440478"/>
                </a:lnTo>
                <a:lnTo>
                  <a:pt x="2064023" y="394380"/>
                </a:lnTo>
                <a:lnTo>
                  <a:pt x="2048718" y="350769"/>
                </a:lnTo>
                <a:lnTo>
                  <a:pt x="2026587" y="310588"/>
                </a:lnTo>
                <a:lnTo>
                  <a:pt x="1998149" y="274779"/>
                </a:lnTo>
                <a:lnTo>
                  <a:pt x="1963923" y="244282"/>
                </a:lnTo>
                <a:lnTo>
                  <a:pt x="1924426" y="220039"/>
                </a:lnTo>
                <a:lnTo>
                  <a:pt x="1880177" y="202992"/>
                </a:lnTo>
                <a:lnTo>
                  <a:pt x="1876517" y="189030"/>
                </a:lnTo>
                <a:lnTo>
                  <a:pt x="687965" y="189030"/>
                </a:lnTo>
                <a:lnTo>
                  <a:pt x="638187" y="164330"/>
                </a:lnTo>
                <a:lnTo>
                  <a:pt x="585509" y="148618"/>
                </a:lnTo>
                <a:lnTo>
                  <a:pt x="531052" y="142126"/>
                </a:lnTo>
                <a:close/>
              </a:path>
              <a:path w="2120900" h="1614170">
                <a:moveTo>
                  <a:pt x="908278" y="45154"/>
                </a:moveTo>
                <a:lnTo>
                  <a:pt x="863941" y="51030"/>
                </a:lnTo>
                <a:lnTo>
                  <a:pt x="821320" y="64571"/>
                </a:lnTo>
                <a:lnTo>
                  <a:pt x="781414" y="85458"/>
                </a:lnTo>
                <a:lnTo>
                  <a:pt x="745220" y="113375"/>
                </a:lnTo>
                <a:lnTo>
                  <a:pt x="713737" y="148005"/>
                </a:lnTo>
                <a:lnTo>
                  <a:pt x="687965" y="189030"/>
                </a:lnTo>
                <a:lnTo>
                  <a:pt x="1876517" y="189030"/>
                </a:lnTo>
                <a:lnTo>
                  <a:pt x="1869411" y="161926"/>
                </a:lnTo>
                <a:lnTo>
                  <a:pt x="1852119" y="123659"/>
                </a:lnTo>
                <a:lnTo>
                  <a:pt x="1851633" y="122939"/>
                </a:lnTo>
                <a:lnTo>
                  <a:pt x="1102363" y="122939"/>
                </a:lnTo>
                <a:lnTo>
                  <a:pt x="1088411" y="109685"/>
                </a:lnTo>
                <a:lnTo>
                  <a:pt x="1057965" y="86511"/>
                </a:lnTo>
                <a:lnTo>
                  <a:pt x="998101" y="57663"/>
                </a:lnTo>
                <a:lnTo>
                  <a:pt x="953330" y="47259"/>
                </a:lnTo>
                <a:lnTo>
                  <a:pt x="908278" y="45154"/>
                </a:lnTo>
                <a:close/>
              </a:path>
              <a:path w="2120900" h="1614170">
                <a:moveTo>
                  <a:pt x="1295499" y="0"/>
                </a:moveTo>
                <a:lnTo>
                  <a:pt x="1248657" y="5050"/>
                </a:lnTo>
                <a:lnTo>
                  <a:pt x="1204199" y="20467"/>
                </a:lnTo>
                <a:lnTo>
                  <a:pt x="1163849" y="45653"/>
                </a:lnTo>
                <a:lnTo>
                  <a:pt x="1129329" y="80009"/>
                </a:lnTo>
                <a:lnTo>
                  <a:pt x="1102363" y="122939"/>
                </a:lnTo>
                <a:lnTo>
                  <a:pt x="1851633" y="122939"/>
                </a:lnTo>
                <a:lnTo>
                  <a:pt x="1828756" y="89009"/>
                </a:lnTo>
                <a:lnTo>
                  <a:pt x="1827233" y="87421"/>
                </a:lnTo>
                <a:lnTo>
                  <a:pt x="1464100" y="87421"/>
                </a:lnTo>
                <a:lnTo>
                  <a:pt x="1448182" y="68162"/>
                </a:lnTo>
                <a:lnTo>
                  <a:pt x="1430310" y="50965"/>
                </a:lnTo>
                <a:lnTo>
                  <a:pt x="1410669" y="35987"/>
                </a:lnTo>
                <a:lnTo>
                  <a:pt x="1389443" y="23386"/>
                </a:lnTo>
                <a:lnTo>
                  <a:pt x="1343002" y="5912"/>
                </a:lnTo>
                <a:lnTo>
                  <a:pt x="1295499" y="0"/>
                </a:lnTo>
                <a:close/>
              </a:path>
              <a:path w="2120900" h="1614170">
                <a:moveTo>
                  <a:pt x="1626206" y="1226"/>
                </a:moveTo>
                <a:lnTo>
                  <a:pt x="1581230" y="9585"/>
                </a:lnTo>
                <a:lnTo>
                  <a:pt x="1538320" y="26813"/>
                </a:lnTo>
                <a:lnTo>
                  <a:pt x="1498827" y="52797"/>
                </a:lnTo>
                <a:lnTo>
                  <a:pt x="1464100" y="87421"/>
                </a:lnTo>
                <a:lnTo>
                  <a:pt x="1827233" y="87421"/>
                </a:lnTo>
                <a:lnTo>
                  <a:pt x="1799781" y="58798"/>
                </a:lnTo>
                <a:lnTo>
                  <a:pt x="1760037" y="30524"/>
                </a:lnTo>
                <a:lnTo>
                  <a:pt x="1716960" y="11581"/>
                </a:lnTo>
                <a:lnTo>
                  <a:pt x="1671899" y="1853"/>
                </a:lnTo>
                <a:lnTo>
                  <a:pt x="1626206" y="122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08493" y="184751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44808" y="0"/>
                </a:moveTo>
                <a:lnTo>
                  <a:pt x="27366" y="3521"/>
                </a:lnTo>
                <a:lnTo>
                  <a:pt x="13123" y="13124"/>
                </a:lnTo>
                <a:lnTo>
                  <a:pt x="3521" y="27367"/>
                </a:lnTo>
                <a:lnTo>
                  <a:pt x="0" y="44809"/>
                </a:lnTo>
                <a:lnTo>
                  <a:pt x="3521" y="62250"/>
                </a:lnTo>
                <a:lnTo>
                  <a:pt x="13123" y="76493"/>
                </a:lnTo>
                <a:lnTo>
                  <a:pt x="27366" y="86096"/>
                </a:lnTo>
                <a:lnTo>
                  <a:pt x="44808" y="89617"/>
                </a:lnTo>
                <a:lnTo>
                  <a:pt x="62249" y="86096"/>
                </a:lnTo>
                <a:lnTo>
                  <a:pt x="76493" y="76493"/>
                </a:lnTo>
                <a:lnTo>
                  <a:pt x="86096" y="62250"/>
                </a:lnTo>
                <a:lnTo>
                  <a:pt x="89617" y="44809"/>
                </a:lnTo>
                <a:lnTo>
                  <a:pt x="86096" y="27367"/>
                </a:lnTo>
                <a:lnTo>
                  <a:pt x="76493" y="13124"/>
                </a:lnTo>
                <a:lnTo>
                  <a:pt x="62249" y="3521"/>
                </a:lnTo>
                <a:lnTo>
                  <a:pt x="44808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7167" y="1749066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89616" y="0"/>
                </a:moveTo>
                <a:lnTo>
                  <a:pt x="54733" y="7042"/>
                </a:lnTo>
                <a:lnTo>
                  <a:pt x="26248" y="26247"/>
                </a:lnTo>
                <a:lnTo>
                  <a:pt x="7042" y="54732"/>
                </a:lnTo>
                <a:lnTo>
                  <a:pt x="0" y="89615"/>
                </a:lnTo>
                <a:lnTo>
                  <a:pt x="7042" y="124498"/>
                </a:lnTo>
                <a:lnTo>
                  <a:pt x="26248" y="152983"/>
                </a:lnTo>
                <a:lnTo>
                  <a:pt x="54733" y="172188"/>
                </a:lnTo>
                <a:lnTo>
                  <a:pt x="89616" y="179231"/>
                </a:lnTo>
                <a:lnTo>
                  <a:pt x="124498" y="172188"/>
                </a:lnTo>
                <a:lnTo>
                  <a:pt x="152983" y="152983"/>
                </a:lnTo>
                <a:lnTo>
                  <a:pt x="172188" y="124498"/>
                </a:lnTo>
                <a:lnTo>
                  <a:pt x="179231" y="89615"/>
                </a:lnTo>
                <a:lnTo>
                  <a:pt x="172188" y="54732"/>
                </a:lnTo>
                <a:lnTo>
                  <a:pt x="152983" y="26247"/>
                </a:lnTo>
                <a:lnTo>
                  <a:pt x="124498" y="7042"/>
                </a:lnTo>
                <a:lnTo>
                  <a:pt x="89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1774" y="156851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39">
                <a:moveTo>
                  <a:pt x="134424" y="0"/>
                </a:moveTo>
                <a:lnTo>
                  <a:pt x="91935" y="6853"/>
                </a:lnTo>
                <a:lnTo>
                  <a:pt x="55035" y="25936"/>
                </a:lnTo>
                <a:lnTo>
                  <a:pt x="25936" y="55035"/>
                </a:lnTo>
                <a:lnTo>
                  <a:pt x="6853" y="91935"/>
                </a:lnTo>
                <a:lnTo>
                  <a:pt x="0" y="134424"/>
                </a:lnTo>
                <a:lnTo>
                  <a:pt x="6853" y="176912"/>
                </a:lnTo>
                <a:lnTo>
                  <a:pt x="25936" y="213813"/>
                </a:lnTo>
                <a:lnTo>
                  <a:pt x="55035" y="242912"/>
                </a:lnTo>
                <a:lnTo>
                  <a:pt x="91935" y="261995"/>
                </a:lnTo>
                <a:lnTo>
                  <a:pt x="134424" y="268848"/>
                </a:lnTo>
                <a:lnTo>
                  <a:pt x="176912" y="261995"/>
                </a:lnTo>
                <a:lnTo>
                  <a:pt x="213813" y="242912"/>
                </a:lnTo>
                <a:lnTo>
                  <a:pt x="242912" y="213813"/>
                </a:lnTo>
                <a:lnTo>
                  <a:pt x="261995" y="176912"/>
                </a:lnTo>
                <a:lnTo>
                  <a:pt x="268848" y="134424"/>
                </a:lnTo>
                <a:lnTo>
                  <a:pt x="261995" y="91935"/>
                </a:lnTo>
                <a:lnTo>
                  <a:pt x="242912" y="55035"/>
                </a:lnTo>
                <a:lnTo>
                  <a:pt x="213813" y="25936"/>
                </a:lnTo>
                <a:lnTo>
                  <a:pt x="176912" y="6853"/>
                </a:lnTo>
                <a:lnTo>
                  <a:pt x="13442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4231" y="82821"/>
            <a:ext cx="2120900" cy="1614170"/>
          </a:xfrm>
          <a:custGeom>
            <a:avLst/>
            <a:gdLst/>
            <a:ahLst/>
            <a:cxnLst/>
            <a:rect l="l" t="t" r="r" b="b"/>
            <a:pathLst>
              <a:path w="2120900" h="1614170">
                <a:moveTo>
                  <a:pt x="192449" y="531359"/>
                </a:moveTo>
                <a:lnTo>
                  <a:pt x="189388" y="484798"/>
                </a:lnTo>
                <a:lnTo>
                  <a:pt x="192305" y="439316"/>
                </a:lnTo>
                <a:lnTo>
                  <a:pt x="200861" y="395373"/>
                </a:lnTo>
                <a:lnTo>
                  <a:pt x="214720" y="353429"/>
                </a:lnTo>
                <a:lnTo>
                  <a:pt x="233543" y="313945"/>
                </a:lnTo>
                <a:lnTo>
                  <a:pt x="256993" y="277381"/>
                </a:lnTo>
                <a:lnTo>
                  <a:pt x="284732" y="244197"/>
                </a:lnTo>
                <a:lnTo>
                  <a:pt x="316421" y="214853"/>
                </a:lnTo>
                <a:lnTo>
                  <a:pt x="351724" y="189810"/>
                </a:lnTo>
                <a:lnTo>
                  <a:pt x="390303" y="169527"/>
                </a:lnTo>
                <a:lnTo>
                  <a:pt x="431819" y="154466"/>
                </a:lnTo>
                <a:lnTo>
                  <a:pt x="475936" y="145086"/>
                </a:lnTo>
                <a:lnTo>
                  <a:pt x="531052" y="142126"/>
                </a:lnTo>
                <a:lnTo>
                  <a:pt x="585509" y="148618"/>
                </a:lnTo>
                <a:lnTo>
                  <a:pt x="638187" y="164330"/>
                </a:lnTo>
                <a:lnTo>
                  <a:pt x="687965" y="189029"/>
                </a:lnTo>
                <a:lnTo>
                  <a:pt x="713737" y="148005"/>
                </a:lnTo>
                <a:lnTo>
                  <a:pt x="745220" y="113375"/>
                </a:lnTo>
                <a:lnTo>
                  <a:pt x="781414" y="85458"/>
                </a:lnTo>
                <a:lnTo>
                  <a:pt x="821321" y="64571"/>
                </a:lnTo>
                <a:lnTo>
                  <a:pt x="863942" y="51030"/>
                </a:lnTo>
                <a:lnTo>
                  <a:pt x="908278" y="45154"/>
                </a:lnTo>
                <a:lnTo>
                  <a:pt x="953331" y="47259"/>
                </a:lnTo>
                <a:lnTo>
                  <a:pt x="998101" y="57663"/>
                </a:lnTo>
                <a:lnTo>
                  <a:pt x="1041591" y="76683"/>
                </a:lnTo>
                <a:lnTo>
                  <a:pt x="1073592" y="97527"/>
                </a:lnTo>
                <a:lnTo>
                  <a:pt x="1102363" y="122939"/>
                </a:lnTo>
                <a:lnTo>
                  <a:pt x="1129329" y="80009"/>
                </a:lnTo>
                <a:lnTo>
                  <a:pt x="1163849" y="45653"/>
                </a:lnTo>
                <a:lnTo>
                  <a:pt x="1204199" y="20467"/>
                </a:lnTo>
                <a:lnTo>
                  <a:pt x="1248657" y="5050"/>
                </a:lnTo>
                <a:lnTo>
                  <a:pt x="1295499" y="0"/>
                </a:lnTo>
                <a:lnTo>
                  <a:pt x="1343002" y="5912"/>
                </a:lnTo>
                <a:lnTo>
                  <a:pt x="1389442" y="23386"/>
                </a:lnTo>
                <a:lnTo>
                  <a:pt x="1430310" y="50965"/>
                </a:lnTo>
                <a:lnTo>
                  <a:pt x="1464099" y="87421"/>
                </a:lnTo>
                <a:lnTo>
                  <a:pt x="1498826" y="52797"/>
                </a:lnTo>
                <a:lnTo>
                  <a:pt x="1538320" y="26813"/>
                </a:lnTo>
                <a:lnTo>
                  <a:pt x="1581230" y="9585"/>
                </a:lnTo>
                <a:lnTo>
                  <a:pt x="1626206" y="1226"/>
                </a:lnTo>
                <a:lnTo>
                  <a:pt x="1671899" y="1853"/>
                </a:lnTo>
                <a:lnTo>
                  <a:pt x="1716959" y="11580"/>
                </a:lnTo>
                <a:lnTo>
                  <a:pt x="1760036" y="30523"/>
                </a:lnTo>
                <a:lnTo>
                  <a:pt x="1799780" y="58797"/>
                </a:lnTo>
                <a:lnTo>
                  <a:pt x="1828756" y="89009"/>
                </a:lnTo>
                <a:lnTo>
                  <a:pt x="1852119" y="123659"/>
                </a:lnTo>
                <a:lnTo>
                  <a:pt x="1869412" y="161926"/>
                </a:lnTo>
                <a:lnTo>
                  <a:pt x="1880178" y="202993"/>
                </a:lnTo>
                <a:lnTo>
                  <a:pt x="1924427" y="220039"/>
                </a:lnTo>
                <a:lnTo>
                  <a:pt x="1963923" y="244282"/>
                </a:lnTo>
                <a:lnTo>
                  <a:pt x="1998150" y="274779"/>
                </a:lnTo>
                <a:lnTo>
                  <a:pt x="2026588" y="310588"/>
                </a:lnTo>
                <a:lnTo>
                  <a:pt x="2048719" y="350769"/>
                </a:lnTo>
                <a:lnTo>
                  <a:pt x="2064023" y="394380"/>
                </a:lnTo>
                <a:lnTo>
                  <a:pt x="2071984" y="440478"/>
                </a:lnTo>
                <a:lnTo>
                  <a:pt x="2072081" y="488124"/>
                </a:lnTo>
                <a:lnTo>
                  <a:pt x="2063796" y="536374"/>
                </a:lnTo>
                <a:lnTo>
                  <a:pt x="2061252" y="545451"/>
                </a:lnTo>
                <a:lnTo>
                  <a:pt x="2058406" y="554428"/>
                </a:lnTo>
                <a:lnTo>
                  <a:pt x="2055261" y="563297"/>
                </a:lnTo>
                <a:lnTo>
                  <a:pt x="2051819" y="572050"/>
                </a:lnTo>
                <a:lnTo>
                  <a:pt x="2076874" y="611013"/>
                </a:lnTo>
                <a:lnTo>
                  <a:pt x="2096204" y="652124"/>
                </a:lnTo>
                <a:lnTo>
                  <a:pt x="2109883" y="694806"/>
                </a:lnTo>
                <a:lnTo>
                  <a:pt x="2117984" y="738486"/>
                </a:lnTo>
                <a:lnTo>
                  <a:pt x="2120580" y="782587"/>
                </a:lnTo>
                <a:lnTo>
                  <a:pt x="2117743" y="826535"/>
                </a:lnTo>
                <a:lnTo>
                  <a:pt x="2109545" y="869754"/>
                </a:lnTo>
                <a:lnTo>
                  <a:pt x="2096061" y="911670"/>
                </a:lnTo>
                <a:lnTo>
                  <a:pt x="2077363" y="951706"/>
                </a:lnTo>
                <a:lnTo>
                  <a:pt x="2053522" y="989288"/>
                </a:lnTo>
                <a:lnTo>
                  <a:pt x="2024614" y="1023841"/>
                </a:lnTo>
                <a:lnTo>
                  <a:pt x="1990709" y="1054790"/>
                </a:lnTo>
                <a:lnTo>
                  <a:pt x="1955279" y="1079411"/>
                </a:lnTo>
                <a:lnTo>
                  <a:pt x="1917257" y="1099055"/>
                </a:lnTo>
                <a:lnTo>
                  <a:pt x="1877126" y="1113509"/>
                </a:lnTo>
                <a:lnTo>
                  <a:pt x="1835371" y="1122564"/>
                </a:lnTo>
                <a:lnTo>
                  <a:pt x="1831290" y="1170179"/>
                </a:lnTo>
                <a:lnTo>
                  <a:pt x="1820191" y="1215289"/>
                </a:lnTo>
                <a:lnTo>
                  <a:pt x="1802664" y="1257292"/>
                </a:lnTo>
                <a:lnTo>
                  <a:pt x="1779297" y="1295590"/>
                </a:lnTo>
                <a:lnTo>
                  <a:pt x="1750679" y="1329581"/>
                </a:lnTo>
                <a:lnTo>
                  <a:pt x="1717399" y="1358666"/>
                </a:lnTo>
                <a:lnTo>
                  <a:pt x="1680046" y="1382246"/>
                </a:lnTo>
                <a:lnTo>
                  <a:pt x="1639207" y="1399719"/>
                </a:lnTo>
                <a:lnTo>
                  <a:pt x="1595473" y="1410487"/>
                </a:lnTo>
                <a:lnTo>
                  <a:pt x="1549431" y="1413950"/>
                </a:lnTo>
                <a:lnTo>
                  <a:pt x="1510477" y="1410840"/>
                </a:lnTo>
                <a:lnTo>
                  <a:pt x="1472480" y="1402270"/>
                </a:lnTo>
                <a:lnTo>
                  <a:pt x="1435972" y="1388400"/>
                </a:lnTo>
                <a:lnTo>
                  <a:pt x="1401484" y="1369389"/>
                </a:lnTo>
                <a:lnTo>
                  <a:pt x="1385572" y="1413165"/>
                </a:lnTo>
                <a:lnTo>
                  <a:pt x="1364658" y="1453374"/>
                </a:lnTo>
                <a:lnTo>
                  <a:pt x="1339235" y="1489740"/>
                </a:lnTo>
                <a:lnTo>
                  <a:pt x="1309794" y="1521990"/>
                </a:lnTo>
                <a:lnTo>
                  <a:pt x="1276827" y="1549852"/>
                </a:lnTo>
                <a:lnTo>
                  <a:pt x="1240826" y="1573050"/>
                </a:lnTo>
                <a:lnTo>
                  <a:pt x="1202284" y="1591312"/>
                </a:lnTo>
                <a:lnTo>
                  <a:pt x="1161690" y="1604364"/>
                </a:lnTo>
                <a:lnTo>
                  <a:pt x="1119539" y="1611932"/>
                </a:lnTo>
                <a:lnTo>
                  <a:pt x="1076321" y="1613743"/>
                </a:lnTo>
                <a:lnTo>
                  <a:pt x="1032528" y="1609523"/>
                </a:lnTo>
                <a:lnTo>
                  <a:pt x="988653" y="1599000"/>
                </a:lnTo>
                <a:lnTo>
                  <a:pt x="945929" y="1582132"/>
                </a:lnTo>
                <a:lnTo>
                  <a:pt x="906117" y="1559488"/>
                </a:lnTo>
                <a:lnTo>
                  <a:pt x="869737" y="1531470"/>
                </a:lnTo>
                <a:lnTo>
                  <a:pt x="837307" y="1498475"/>
                </a:lnTo>
                <a:lnTo>
                  <a:pt x="809346" y="1460905"/>
                </a:lnTo>
                <a:lnTo>
                  <a:pt x="767128" y="1483717"/>
                </a:lnTo>
                <a:lnTo>
                  <a:pt x="723501" y="1500540"/>
                </a:lnTo>
                <a:lnTo>
                  <a:pt x="678953" y="1511499"/>
                </a:lnTo>
                <a:lnTo>
                  <a:pt x="633969" y="1516720"/>
                </a:lnTo>
                <a:lnTo>
                  <a:pt x="589037" y="1516329"/>
                </a:lnTo>
                <a:lnTo>
                  <a:pt x="544643" y="1510453"/>
                </a:lnTo>
                <a:lnTo>
                  <a:pt x="501275" y="1499217"/>
                </a:lnTo>
                <a:lnTo>
                  <a:pt x="459419" y="1482749"/>
                </a:lnTo>
                <a:lnTo>
                  <a:pt x="419562" y="1461173"/>
                </a:lnTo>
                <a:lnTo>
                  <a:pt x="382191" y="1434616"/>
                </a:lnTo>
                <a:lnTo>
                  <a:pt x="347793" y="1403204"/>
                </a:lnTo>
                <a:lnTo>
                  <a:pt x="316854" y="1367064"/>
                </a:lnTo>
                <a:lnTo>
                  <a:pt x="289861" y="1326321"/>
                </a:lnTo>
                <a:lnTo>
                  <a:pt x="285860" y="1319232"/>
                </a:lnTo>
                <a:lnTo>
                  <a:pt x="236514" y="1319341"/>
                </a:lnTo>
                <a:lnTo>
                  <a:pt x="189945" y="1308252"/>
                </a:lnTo>
                <a:lnTo>
                  <a:pt x="147577" y="1287127"/>
                </a:lnTo>
                <a:lnTo>
                  <a:pt x="110834" y="1257128"/>
                </a:lnTo>
                <a:lnTo>
                  <a:pt x="81140" y="1219419"/>
                </a:lnTo>
                <a:lnTo>
                  <a:pt x="59920" y="1175162"/>
                </a:lnTo>
                <a:lnTo>
                  <a:pt x="48598" y="1125520"/>
                </a:lnTo>
                <a:lnTo>
                  <a:pt x="48244" y="1077322"/>
                </a:lnTo>
                <a:lnTo>
                  <a:pt x="57843" y="1030718"/>
                </a:lnTo>
                <a:lnTo>
                  <a:pt x="76883" y="987323"/>
                </a:lnTo>
                <a:lnTo>
                  <a:pt x="104848" y="948753"/>
                </a:lnTo>
                <a:lnTo>
                  <a:pt x="65535" y="917973"/>
                </a:lnTo>
                <a:lnTo>
                  <a:pt x="34937" y="879950"/>
                </a:lnTo>
                <a:lnTo>
                  <a:pt x="13510" y="836509"/>
                </a:lnTo>
                <a:lnTo>
                  <a:pt x="1712" y="789472"/>
                </a:lnTo>
                <a:lnTo>
                  <a:pt x="0" y="740662"/>
                </a:lnTo>
                <a:lnTo>
                  <a:pt x="8831" y="691904"/>
                </a:lnTo>
                <a:lnTo>
                  <a:pt x="28663" y="645019"/>
                </a:lnTo>
                <a:lnTo>
                  <a:pt x="58952" y="603316"/>
                </a:lnTo>
                <a:lnTo>
                  <a:pt x="97205" y="570534"/>
                </a:lnTo>
                <a:lnTo>
                  <a:pt x="141688" y="547835"/>
                </a:lnTo>
                <a:lnTo>
                  <a:pt x="190665" y="536383"/>
                </a:lnTo>
                <a:lnTo>
                  <a:pt x="192449" y="531359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08492" y="184751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89617" y="44809"/>
                </a:moveTo>
                <a:lnTo>
                  <a:pt x="86096" y="62250"/>
                </a:lnTo>
                <a:lnTo>
                  <a:pt x="76493" y="76493"/>
                </a:lnTo>
                <a:lnTo>
                  <a:pt x="62250" y="86096"/>
                </a:lnTo>
                <a:lnTo>
                  <a:pt x="44808" y="89618"/>
                </a:lnTo>
                <a:lnTo>
                  <a:pt x="27367" y="86096"/>
                </a:lnTo>
                <a:lnTo>
                  <a:pt x="13124" y="76493"/>
                </a:lnTo>
                <a:lnTo>
                  <a:pt x="3521" y="62250"/>
                </a:lnTo>
                <a:lnTo>
                  <a:pt x="0" y="44809"/>
                </a:lnTo>
                <a:lnTo>
                  <a:pt x="3521" y="27367"/>
                </a:lnTo>
                <a:lnTo>
                  <a:pt x="13124" y="13124"/>
                </a:lnTo>
                <a:lnTo>
                  <a:pt x="27367" y="3521"/>
                </a:lnTo>
                <a:lnTo>
                  <a:pt x="44808" y="0"/>
                </a:lnTo>
                <a:lnTo>
                  <a:pt x="62250" y="3521"/>
                </a:lnTo>
                <a:lnTo>
                  <a:pt x="76493" y="13124"/>
                </a:lnTo>
                <a:lnTo>
                  <a:pt x="86096" y="27367"/>
                </a:lnTo>
                <a:lnTo>
                  <a:pt x="89617" y="44809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7168" y="17490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231" y="89615"/>
                </a:moveTo>
                <a:lnTo>
                  <a:pt x="172188" y="124497"/>
                </a:lnTo>
                <a:lnTo>
                  <a:pt x="152983" y="152983"/>
                </a:lnTo>
                <a:lnTo>
                  <a:pt x="124498" y="172188"/>
                </a:lnTo>
                <a:lnTo>
                  <a:pt x="89615" y="179231"/>
                </a:lnTo>
                <a:lnTo>
                  <a:pt x="54733" y="172188"/>
                </a:lnTo>
                <a:lnTo>
                  <a:pt x="26247" y="152983"/>
                </a:lnTo>
                <a:lnTo>
                  <a:pt x="7042" y="124497"/>
                </a:lnTo>
                <a:lnTo>
                  <a:pt x="0" y="89615"/>
                </a:lnTo>
                <a:lnTo>
                  <a:pt x="7042" y="54732"/>
                </a:lnTo>
                <a:lnTo>
                  <a:pt x="26247" y="26247"/>
                </a:lnTo>
                <a:lnTo>
                  <a:pt x="54733" y="7042"/>
                </a:lnTo>
                <a:lnTo>
                  <a:pt x="89615" y="0"/>
                </a:lnTo>
                <a:lnTo>
                  <a:pt x="124498" y="7042"/>
                </a:lnTo>
                <a:lnTo>
                  <a:pt x="152983" y="26247"/>
                </a:lnTo>
                <a:lnTo>
                  <a:pt x="172188" y="54732"/>
                </a:lnTo>
                <a:lnTo>
                  <a:pt x="179231" y="89615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1774" y="1568520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39">
                <a:moveTo>
                  <a:pt x="268849" y="134424"/>
                </a:moveTo>
                <a:lnTo>
                  <a:pt x="261996" y="176912"/>
                </a:lnTo>
                <a:lnTo>
                  <a:pt x="242913" y="213813"/>
                </a:lnTo>
                <a:lnTo>
                  <a:pt x="213814" y="242912"/>
                </a:lnTo>
                <a:lnTo>
                  <a:pt x="176913" y="261995"/>
                </a:lnTo>
                <a:lnTo>
                  <a:pt x="134424" y="268849"/>
                </a:lnTo>
                <a:lnTo>
                  <a:pt x="91936" y="261995"/>
                </a:lnTo>
                <a:lnTo>
                  <a:pt x="55035" y="242912"/>
                </a:lnTo>
                <a:lnTo>
                  <a:pt x="25936" y="213813"/>
                </a:lnTo>
                <a:lnTo>
                  <a:pt x="6853" y="176912"/>
                </a:lnTo>
                <a:lnTo>
                  <a:pt x="0" y="134424"/>
                </a:lnTo>
                <a:lnTo>
                  <a:pt x="6853" y="91935"/>
                </a:lnTo>
                <a:lnTo>
                  <a:pt x="25936" y="55035"/>
                </a:lnTo>
                <a:lnTo>
                  <a:pt x="55035" y="25936"/>
                </a:lnTo>
                <a:lnTo>
                  <a:pt x="91936" y="6853"/>
                </a:lnTo>
                <a:lnTo>
                  <a:pt x="134424" y="0"/>
                </a:lnTo>
                <a:lnTo>
                  <a:pt x="176913" y="6853"/>
                </a:lnTo>
                <a:lnTo>
                  <a:pt x="213814" y="25936"/>
                </a:lnTo>
                <a:lnTo>
                  <a:pt x="242913" y="55035"/>
                </a:lnTo>
                <a:lnTo>
                  <a:pt x="261996" y="91935"/>
                </a:lnTo>
                <a:lnTo>
                  <a:pt x="268849" y="134424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41352" y="1025292"/>
            <a:ext cx="124460" cy="29845"/>
          </a:xfrm>
          <a:custGeom>
            <a:avLst/>
            <a:gdLst/>
            <a:ahLst/>
            <a:cxnLst/>
            <a:rect l="l" t="t" r="r" b="b"/>
            <a:pathLst>
              <a:path w="124459" h="29844">
                <a:moveTo>
                  <a:pt x="124214" y="29760"/>
                </a:moveTo>
                <a:lnTo>
                  <a:pt x="91793" y="29813"/>
                </a:lnTo>
                <a:lnTo>
                  <a:pt x="59921" y="24784"/>
                </a:lnTo>
                <a:lnTo>
                  <a:pt x="29141" y="14802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0815" y="1380731"/>
            <a:ext cx="54610" cy="14604"/>
          </a:xfrm>
          <a:custGeom>
            <a:avLst/>
            <a:gdLst/>
            <a:ahLst/>
            <a:cxnLst/>
            <a:rect l="l" t="t" r="r" b="b"/>
            <a:pathLst>
              <a:path w="54609" h="14605">
                <a:moveTo>
                  <a:pt x="54346" y="0"/>
                </a:moveTo>
                <a:lnTo>
                  <a:pt x="41122" y="4942"/>
                </a:lnTo>
                <a:lnTo>
                  <a:pt x="27626" y="8971"/>
                </a:lnTo>
                <a:lnTo>
                  <a:pt x="13904" y="12075"/>
                </a:lnTo>
                <a:lnTo>
                  <a:pt x="0" y="14243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10711" y="1472250"/>
            <a:ext cx="33020" cy="65405"/>
          </a:xfrm>
          <a:custGeom>
            <a:avLst/>
            <a:gdLst/>
            <a:ahLst/>
            <a:cxnLst/>
            <a:rect l="l" t="t" r="r" b="b"/>
            <a:pathLst>
              <a:path w="33020" h="65405">
                <a:moveTo>
                  <a:pt x="32745" y="64972"/>
                </a:moveTo>
                <a:lnTo>
                  <a:pt x="23315" y="49428"/>
                </a:lnTo>
                <a:lnTo>
                  <a:pt x="14702" y="33395"/>
                </a:lnTo>
                <a:lnTo>
                  <a:pt x="6924" y="16907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35929" y="1375205"/>
            <a:ext cx="13335" cy="71755"/>
          </a:xfrm>
          <a:custGeom>
            <a:avLst/>
            <a:gdLst/>
            <a:ahLst/>
            <a:cxnLst/>
            <a:rect l="l" t="t" r="r" b="b"/>
            <a:pathLst>
              <a:path w="13334" h="71755">
                <a:moveTo>
                  <a:pt x="13075" y="0"/>
                </a:moveTo>
                <a:lnTo>
                  <a:pt x="11169" y="18073"/>
                </a:lnTo>
                <a:lnTo>
                  <a:pt x="8351" y="36004"/>
                </a:lnTo>
                <a:lnTo>
                  <a:pt x="4625" y="53756"/>
                </a:lnTo>
                <a:lnTo>
                  <a:pt x="0" y="71291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08993" y="934706"/>
            <a:ext cx="160020" cy="266700"/>
          </a:xfrm>
          <a:custGeom>
            <a:avLst/>
            <a:gdLst/>
            <a:ahLst/>
            <a:cxnLst/>
            <a:rect l="l" t="t" r="r" b="b"/>
            <a:pathLst>
              <a:path w="160020" h="266700">
                <a:moveTo>
                  <a:pt x="0" y="0"/>
                </a:moveTo>
                <a:lnTo>
                  <a:pt x="39825" y="24429"/>
                </a:lnTo>
                <a:lnTo>
                  <a:pt x="74745" y="54700"/>
                </a:lnTo>
                <a:lnTo>
                  <a:pt x="104292" y="90036"/>
                </a:lnTo>
                <a:lnTo>
                  <a:pt x="128000" y="129657"/>
                </a:lnTo>
                <a:lnTo>
                  <a:pt x="145405" y="172785"/>
                </a:lnTo>
                <a:lnTo>
                  <a:pt x="156039" y="218640"/>
                </a:lnTo>
                <a:lnTo>
                  <a:pt x="159437" y="266443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14058" y="650923"/>
            <a:ext cx="71120" cy="100330"/>
          </a:xfrm>
          <a:custGeom>
            <a:avLst/>
            <a:gdLst/>
            <a:ahLst/>
            <a:cxnLst/>
            <a:rect l="l" t="t" r="r" b="b"/>
            <a:pathLst>
              <a:path w="71120" h="100329">
                <a:moveTo>
                  <a:pt x="70993" y="0"/>
                </a:moveTo>
                <a:lnTo>
                  <a:pt x="57513" y="28054"/>
                </a:lnTo>
                <a:lnTo>
                  <a:pt x="41068" y="54224"/>
                </a:lnTo>
                <a:lnTo>
                  <a:pt x="21837" y="78260"/>
                </a:lnTo>
                <a:lnTo>
                  <a:pt x="0" y="99909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4699" y="280213"/>
            <a:ext cx="3810" cy="47625"/>
          </a:xfrm>
          <a:custGeom>
            <a:avLst/>
            <a:gdLst/>
            <a:ahLst/>
            <a:cxnLst/>
            <a:rect l="l" t="t" r="r" b="b"/>
            <a:pathLst>
              <a:path w="3809" h="47625">
                <a:moveTo>
                  <a:pt x="0" y="0"/>
                </a:moveTo>
                <a:lnTo>
                  <a:pt x="1760" y="11715"/>
                </a:lnTo>
                <a:lnTo>
                  <a:pt x="2973" y="23499"/>
                </a:lnTo>
                <a:lnTo>
                  <a:pt x="3636" y="35328"/>
                </a:lnTo>
                <a:lnTo>
                  <a:pt x="3748" y="4718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61312" y="164999"/>
            <a:ext cx="36830" cy="60325"/>
          </a:xfrm>
          <a:custGeom>
            <a:avLst/>
            <a:gdLst/>
            <a:ahLst/>
            <a:cxnLst/>
            <a:rect l="l" t="t" r="r" b="b"/>
            <a:pathLst>
              <a:path w="36829" h="60325">
                <a:moveTo>
                  <a:pt x="0" y="60174"/>
                </a:moveTo>
                <a:lnTo>
                  <a:pt x="7494" y="44139"/>
                </a:lnTo>
                <a:lnTo>
                  <a:pt x="16077" y="28725"/>
                </a:lnTo>
                <a:lnTo>
                  <a:pt x="25714" y="13992"/>
                </a:lnTo>
                <a:lnTo>
                  <a:pt x="36369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21148" y="201954"/>
            <a:ext cx="17780" cy="52069"/>
          </a:xfrm>
          <a:custGeom>
            <a:avLst/>
            <a:gdLst/>
            <a:ahLst/>
            <a:cxnLst/>
            <a:rect l="l" t="t" r="r" b="b"/>
            <a:pathLst>
              <a:path w="17779" h="52070">
                <a:moveTo>
                  <a:pt x="0" y="51896"/>
                </a:moveTo>
                <a:lnTo>
                  <a:pt x="3230" y="38515"/>
                </a:lnTo>
                <a:lnTo>
                  <a:pt x="7251" y="25380"/>
                </a:lnTo>
                <a:lnTo>
                  <a:pt x="12050" y="12529"/>
                </a:lnTo>
                <a:lnTo>
                  <a:pt x="17615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21945" y="271475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4" h="50800">
                <a:moveTo>
                  <a:pt x="0" y="0"/>
                </a:moveTo>
                <a:lnTo>
                  <a:pt x="17019" y="11065"/>
                </a:lnTo>
                <a:lnTo>
                  <a:pt x="33345" y="23168"/>
                </a:lnTo>
                <a:lnTo>
                  <a:pt x="48933" y="36274"/>
                </a:lnTo>
                <a:lnTo>
                  <a:pt x="63740" y="5034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26688" y="614193"/>
            <a:ext cx="11430" cy="53340"/>
          </a:xfrm>
          <a:custGeom>
            <a:avLst/>
            <a:gdLst/>
            <a:ahLst/>
            <a:cxnLst/>
            <a:rect l="l" t="t" r="r" b="b"/>
            <a:pathLst>
              <a:path w="11429" h="53340">
                <a:moveTo>
                  <a:pt x="11123" y="52972"/>
                </a:moveTo>
                <a:lnTo>
                  <a:pt x="7586" y="39908"/>
                </a:lnTo>
                <a:lnTo>
                  <a:pt x="4550" y="26714"/>
                </a:lnTo>
                <a:lnTo>
                  <a:pt x="2021" y="13406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634941" y="268345"/>
            <a:ext cx="1169035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1765" algn="just">
              <a:lnSpc>
                <a:spcPct val="1008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Think -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Process 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ign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43026" y="6339840"/>
            <a:ext cx="288734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*Other CHANGE, </a:t>
            </a:r>
            <a:r>
              <a:rPr sz="1800" dirty="0">
                <a:latin typeface="Calibri"/>
                <a:cs typeface="Calibri"/>
              </a:rPr>
              <a:t>upon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request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2586" y="151384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2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22586" y="296733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2586" y="4325217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3399" y="2437174"/>
            <a:ext cx="2047875" cy="1754505"/>
          </a:xfrm>
          <a:custGeom>
            <a:avLst/>
            <a:gdLst/>
            <a:ahLst/>
            <a:cxnLst/>
            <a:rect l="l" t="t" r="r" b="b"/>
            <a:pathLst>
              <a:path w="2047875" h="1754504">
                <a:moveTo>
                  <a:pt x="0" y="0"/>
                </a:moveTo>
                <a:lnTo>
                  <a:pt x="2047672" y="0"/>
                </a:lnTo>
                <a:lnTo>
                  <a:pt x="2047672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</a:t>
            </a:r>
            <a:r>
              <a:rPr spc="-75" dirty="0"/>
              <a:t> </a:t>
            </a:r>
            <a:r>
              <a:rPr spc="-5" dirty="0"/>
              <a:t>Name: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6532" y="2039111"/>
            <a:ext cx="6961505" cy="304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2819" marR="965835" indent="3175" algn="ctr">
              <a:lnSpc>
                <a:spcPts val="7800"/>
              </a:lnSpc>
            </a:pPr>
            <a:r>
              <a:rPr sz="7300" b="0" spc="-20" dirty="0">
                <a:solidFill>
                  <a:srgbClr val="FFFFFF"/>
                </a:solidFill>
                <a:latin typeface="Calibri Light"/>
                <a:cs typeface="Calibri Light"/>
              </a:rPr>
              <a:t>Deliverable:  </a:t>
            </a:r>
            <a:r>
              <a:rPr sz="7300" b="0" spc="-5" dirty="0">
                <a:solidFill>
                  <a:srgbClr val="FFFFFF"/>
                </a:solidFill>
                <a:latin typeface="Calibri Light"/>
                <a:cs typeface="Calibri Light"/>
              </a:rPr>
              <a:t>Link Inputs</a:t>
            </a:r>
            <a:r>
              <a:rPr sz="73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3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endParaRPr sz="7300">
              <a:latin typeface="Calibri Light"/>
              <a:cs typeface="Calibri Light"/>
            </a:endParaRPr>
          </a:p>
          <a:p>
            <a:pPr algn="ctr">
              <a:lnSpc>
                <a:spcPts val="7795"/>
              </a:lnSpc>
              <a:tabLst>
                <a:tab pos="6935470" algn="l"/>
              </a:tabLst>
            </a:pPr>
            <a:r>
              <a:rPr sz="73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300" u="heavy" spc="-1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300" b="0" u="heavy" spc="-15" dirty="0">
                <a:solidFill>
                  <a:srgbClr val="FFFFFF"/>
                </a:solidFill>
                <a:latin typeface="Calibri Light"/>
                <a:cs typeface="Calibri Light"/>
              </a:rPr>
              <a:t>CHANGES </a:t>
            </a:r>
            <a:r>
              <a:rPr sz="7300" b="0" u="heavy" spc="-4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7300" b="0" u="heavy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300" b="0" u="heavy" spc="-190" dirty="0">
                <a:solidFill>
                  <a:srgbClr val="FFFFFF"/>
                </a:solidFill>
                <a:latin typeface="Calibri Light"/>
                <a:cs typeface="Calibri Light"/>
              </a:rPr>
              <a:t>Test	</a:t>
            </a:r>
            <a:endParaRPr sz="73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882" y="26846"/>
            <a:ext cx="10748270" cy="573242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9" y="22084"/>
            <a:ext cx="10758170" cy="5742305"/>
          </a:xfrm>
          <a:custGeom>
            <a:avLst/>
            <a:gdLst/>
            <a:ahLst/>
            <a:cxnLst/>
            <a:rect l="l" t="t" r="r" b="b"/>
            <a:pathLst>
              <a:path w="10758170" h="5742305">
                <a:moveTo>
                  <a:pt x="0" y="0"/>
                </a:moveTo>
                <a:lnTo>
                  <a:pt x="10757796" y="0"/>
                </a:lnTo>
                <a:lnTo>
                  <a:pt x="10757796" y="5741947"/>
                </a:lnTo>
                <a:lnTo>
                  <a:pt x="0" y="57419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56" y="5950079"/>
            <a:ext cx="9047480" cy="462280"/>
          </a:xfrm>
          <a:custGeom>
            <a:avLst/>
            <a:gdLst/>
            <a:ahLst/>
            <a:cxnLst/>
            <a:rect l="l" t="t" r="r" b="b"/>
            <a:pathLst>
              <a:path w="9047480" h="462279">
                <a:moveTo>
                  <a:pt x="0" y="0"/>
                </a:moveTo>
                <a:lnTo>
                  <a:pt x="9047028" y="0"/>
                </a:lnTo>
                <a:lnTo>
                  <a:pt x="9047028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2493" y="5983099"/>
            <a:ext cx="1525905" cy="368300"/>
          </a:xfrm>
          <a:custGeom>
            <a:avLst/>
            <a:gdLst/>
            <a:ahLst/>
            <a:cxnLst/>
            <a:rect l="l" t="t" r="r" b="b"/>
            <a:pathLst>
              <a:path w="1525904" h="368300">
                <a:moveTo>
                  <a:pt x="0" y="0"/>
                </a:moveTo>
                <a:lnTo>
                  <a:pt x="1525714" y="0"/>
                </a:lnTo>
                <a:lnTo>
                  <a:pt x="1525714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1295" y="5971032"/>
            <a:ext cx="880300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Step </a:t>
            </a:r>
            <a:r>
              <a:rPr sz="2400" dirty="0">
                <a:latin typeface="Calibri"/>
                <a:cs typeface="Calibri"/>
              </a:rPr>
              <a:t>1 – </a:t>
            </a:r>
            <a:r>
              <a:rPr sz="2400" spc="-5" dirty="0">
                <a:latin typeface="Calibri"/>
                <a:cs typeface="Calibri"/>
              </a:rPr>
              <a:t>Click </a:t>
            </a:r>
            <a:r>
              <a:rPr sz="2400" spc="-10" dirty="0">
                <a:latin typeface="Calibri"/>
                <a:cs typeface="Calibri"/>
              </a:rPr>
              <a:t>Participants (by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chat </a:t>
            </a:r>
            <a:r>
              <a:rPr sz="2400" spc="-15" dirty="0">
                <a:latin typeface="Calibri"/>
                <a:cs typeface="Calibri"/>
              </a:rPr>
              <a:t>box) at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bottom </a:t>
            </a:r>
            <a:r>
              <a:rPr sz="2400" spc="-5" dirty="0">
                <a:latin typeface="Calibri"/>
                <a:cs typeface="Calibri"/>
              </a:rPr>
              <a:t>of 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screen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6432" y="5817870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0577" y="529082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4829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6432" y="5266690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5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366" y="529085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858"/>
                </a:lnTo>
              </a:path>
            </a:pathLst>
          </a:custGeom>
          <a:ln w="4829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367" y="5420996"/>
            <a:ext cx="3251200" cy="788670"/>
          </a:xfrm>
          <a:custGeom>
            <a:avLst/>
            <a:gdLst/>
            <a:ahLst/>
            <a:cxnLst/>
            <a:rect l="l" t="t" r="r" b="b"/>
            <a:pathLst>
              <a:path w="3251200" h="788670">
                <a:moveTo>
                  <a:pt x="3079614" y="57150"/>
                </a:moveTo>
                <a:lnTo>
                  <a:pt x="0" y="57150"/>
                </a:lnTo>
                <a:lnTo>
                  <a:pt x="0" y="788492"/>
                </a:lnTo>
                <a:lnTo>
                  <a:pt x="257188" y="788492"/>
                </a:lnTo>
                <a:lnTo>
                  <a:pt x="257188" y="759917"/>
                </a:lnTo>
                <a:lnTo>
                  <a:pt x="57150" y="759917"/>
                </a:lnTo>
                <a:lnTo>
                  <a:pt x="28575" y="731342"/>
                </a:lnTo>
                <a:lnTo>
                  <a:pt x="57150" y="731342"/>
                </a:lnTo>
                <a:lnTo>
                  <a:pt x="57150" y="114300"/>
                </a:lnTo>
                <a:lnTo>
                  <a:pt x="28575" y="114300"/>
                </a:lnTo>
                <a:lnTo>
                  <a:pt x="57150" y="85725"/>
                </a:lnTo>
                <a:lnTo>
                  <a:pt x="3079614" y="85725"/>
                </a:lnTo>
                <a:lnTo>
                  <a:pt x="3079614" y="57150"/>
                </a:lnTo>
                <a:close/>
              </a:path>
              <a:path w="3251200" h="788670">
                <a:moveTo>
                  <a:pt x="57150" y="731342"/>
                </a:moveTo>
                <a:lnTo>
                  <a:pt x="28575" y="731342"/>
                </a:lnTo>
                <a:lnTo>
                  <a:pt x="57150" y="759917"/>
                </a:lnTo>
                <a:lnTo>
                  <a:pt x="57150" y="731342"/>
                </a:lnTo>
                <a:close/>
              </a:path>
              <a:path w="3251200" h="788670">
                <a:moveTo>
                  <a:pt x="257188" y="731342"/>
                </a:moveTo>
                <a:lnTo>
                  <a:pt x="57150" y="731342"/>
                </a:lnTo>
                <a:lnTo>
                  <a:pt x="57150" y="759917"/>
                </a:lnTo>
                <a:lnTo>
                  <a:pt x="257188" y="759917"/>
                </a:lnTo>
                <a:lnTo>
                  <a:pt x="257188" y="731342"/>
                </a:lnTo>
                <a:close/>
              </a:path>
              <a:path w="3251200" h="788670">
                <a:moveTo>
                  <a:pt x="3079614" y="0"/>
                </a:moveTo>
                <a:lnTo>
                  <a:pt x="3079614" y="171449"/>
                </a:lnTo>
                <a:lnTo>
                  <a:pt x="3193914" y="114300"/>
                </a:lnTo>
                <a:lnTo>
                  <a:pt x="3108195" y="114300"/>
                </a:lnTo>
                <a:lnTo>
                  <a:pt x="3108195" y="57150"/>
                </a:lnTo>
                <a:lnTo>
                  <a:pt x="3193914" y="57150"/>
                </a:lnTo>
                <a:lnTo>
                  <a:pt x="3079614" y="0"/>
                </a:lnTo>
                <a:close/>
              </a:path>
              <a:path w="3251200" h="788670">
                <a:moveTo>
                  <a:pt x="57150" y="85725"/>
                </a:moveTo>
                <a:lnTo>
                  <a:pt x="28575" y="114300"/>
                </a:lnTo>
                <a:lnTo>
                  <a:pt x="57150" y="114300"/>
                </a:lnTo>
                <a:lnTo>
                  <a:pt x="57150" y="85725"/>
                </a:lnTo>
                <a:close/>
              </a:path>
              <a:path w="3251200" h="788670">
                <a:moveTo>
                  <a:pt x="3079614" y="85725"/>
                </a:moveTo>
                <a:lnTo>
                  <a:pt x="57150" y="85725"/>
                </a:lnTo>
                <a:lnTo>
                  <a:pt x="57150" y="114300"/>
                </a:lnTo>
                <a:lnTo>
                  <a:pt x="3079614" y="114300"/>
                </a:lnTo>
                <a:lnTo>
                  <a:pt x="3079614" y="85725"/>
                </a:lnTo>
                <a:close/>
              </a:path>
              <a:path w="3251200" h="788670">
                <a:moveTo>
                  <a:pt x="3193914" y="57150"/>
                </a:moveTo>
                <a:lnTo>
                  <a:pt x="3108195" y="57150"/>
                </a:lnTo>
                <a:lnTo>
                  <a:pt x="3108195" y="114300"/>
                </a:lnTo>
                <a:lnTo>
                  <a:pt x="3193914" y="114300"/>
                </a:lnTo>
                <a:lnTo>
                  <a:pt x="3251064" y="85725"/>
                </a:lnTo>
                <a:lnTo>
                  <a:pt x="3193914" y="5715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625" y="3428998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84625" y="3428998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4625" y="2142065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5079" y="719665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5079" y="719665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1677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60007" y="1627291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0007" y="1627291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</a:rPr>
              <a:t>Process </a:t>
            </a:r>
            <a:r>
              <a:rPr sz="2300" spc="-5" dirty="0">
                <a:solidFill>
                  <a:srgbClr val="FFFFFF"/>
                </a:solidFill>
              </a:rPr>
              <a:t>Map </a:t>
            </a:r>
            <a:r>
              <a:rPr sz="2300" dirty="0">
                <a:solidFill>
                  <a:srgbClr val="FFFFFF"/>
                </a:solidFill>
              </a:rPr>
              <a:t>–  Opportunities </a:t>
            </a:r>
            <a:r>
              <a:rPr sz="2300" spc="-20" dirty="0">
                <a:solidFill>
                  <a:srgbClr val="FFFFFF"/>
                </a:solidFill>
              </a:rPr>
              <a:t>for  </a:t>
            </a:r>
            <a:r>
              <a:rPr sz="2300" spc="-10" dirty="0">
                <a:solidFill>
                  <a:srgbClr val="FFFFFF"/>
                </a:solidFill>
              </a:rPr>
              <a:t>Improvement</a:t>
            </a:r>
            <a:r>
              <a:rPr sz="2300" spc="-9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(OFI)</a:t>
            </a:r>
            <a:endParaRPr sz="2300"/>
          </a:p>
        </p:txBody>
      </p:sp>
      <p:sp>
        <p:nvSpPr>
          <p:cNvPr id="10" name="object 10"/>
          <p:cNvSpPr/>
          <p:nvPr/>
        </p:nvSpPr>
        <p:spPr>
          <a:xfrm>
            <a:off x="5260007" y="2914225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0007" y="2914225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0007" y="4201158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0007" y="4201158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72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72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72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7667" y="719664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69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7667" y="719664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69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42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225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225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487045" marR="479425" indent="-635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</a:rPr>
              <a:t>Process </a:t>
            </a:r>
            <a:r>
              <a:rPr sz="2300" spc="-5" dirty="0">
                <a:solidFill>
                  <a:srgbClr val="FFFFFF"/>
                </a:solidFill>
              </a:rPr>
              <a:t>Map </a:t>
            </a:r>
            <a:r>
              <a:rPr sz="2300" dirty="0">
                <a:solidFill>
                  <a:srgbClr val="FFFFFF"/>
                </a:solidFill>
              </a:rPr>
              <a:t>–  Opportunities </a:t>
            </a:r>
            <a:r>
              <a:rPr sz="2300" spc="-20" dirty="0">
                <a:solidFill>
                  <a:srgbClr val="FFFFFF"/>
                </a:solidFill>
              </a:rPr>
              <a:t>for  </a:t>
            </a:r>
            <a:r>
              <a:rPr sz="2300" spc="-10" dirty="0">
                <a:solidFill>
                  <a:srgbClr val="FFFFFF"/>
                </a:solidFill>
              </a:rPr>
              <a:t>Improvement</a:t>
            </a:r>
            <a:r>
              <a:rPr sz="2300" spc="-9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(OFI*)</a:t>
            </a:r>
            <a:endParaRPr sz="2300"/>
          </a:p>
        </p:txBody>
      </p:sp>
      <p:sp>
        <p:nvSpPr>
          <p:cNvPr id="10" name="object 10"/>
          <p:cNvSpPr/>
          <p:nvPr/>
        </p:nvSpPr>
        <p:spPr>
          <a:xfrm>
            <a:off x="3622595" y="2914224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22595" y="2914224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225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225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46390" y="1567149"/>
            <a:ext cx="2152650" cy="923925"/>
          </a:xfrm>
          <a:custGeom>
            <a:avLst/>
            <a:gdLst/>
            <a:ahLst/>
            <a:cxnLst/>
            <a:rect l="l" t="t" r="r" b="b"/>
            <a:pathLst>
              <a:path w="2152650" h="923925">
                <a:moveTo>
                  <a:pt x="0" y="0"/>
                </a:moveTo>
                <a:lnTo>
                  <a:pt x="2152177" y="0"/>
                </a:lnTo>
                <a:lnTo>
                  <a:pt x="21521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25131" y="1600200"/>
            <a:ext cx="199390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6390" y="296733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46390" y="4367519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14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97092" y="952873"/>
            <a:ext cx="3451225" cy="1993900"/>
          </a:xfrm>
          <a:custGeom>
            <a:avLst/>
            <a:gdLst/>
            <a:ahLst/>
            <a:cxnLst/>
            <a:rect l="l" t="t" r="r" b="b"/>
            <a:pathLst>
              <a:path w="3451225" h="1993900">
                <a:moveTo>
                  <a:pt x="2022665" y="1981200"/>
                </a:moveTo>
                <a:lnTo>
                  <a:pt x="1428105" y="1981200"/>
                </a:lnTo>
                <a:lnTo>
                  <a:pt x="1486375" y="1993900"/>
                </a:lnTo>
                <a:lnTo>
                  <a:pt x="1964394" y="1993900"/>
                </a:lnTo>
                <a:lnTo>
                  <a:pt x="2022665" y="1981200"/>
                </a:lnTo>
                <a:close/>
              </a:path>
              <a:path w="3451225" h="1993900">
                <a:moveTo>
                  <a:pt x="2137188" y="1968500"/>
                </a:moveTo>
                <a:lnTo>
                  <a:pt x="1313581" y="1968500"/>
                </a:lnTo>
                <a:lnTo>
                  <a:pt x="1370496" y="1981200"/>
                </a:lnTo>
                <a:lnTo>
                  <a:pt x="2080274" y="1981200"/>
                </a:lnTo>
                <a:lnTo>
                  <a:pt x="2137188" y="1968500"/>
                </a:lnTo>
                <a:close/>
              </a:path>
              <a:path w="3451225" h="1993900">
                <a:moveTo>
                  <a:pt x="2303416" y="50800"/>
                </a:moveTo>
                <a:lnTo>
                  <a:pt x="1147354" y="50800"/>
                </a:lnTo>
                <a:lnTo>
                  <a:pt x="988616" y="88900"/>
                </a:lnTo>
                <a:lnTo>
                  <a:pt x="937527" y="114300"/>
                </a:lnTo>
                <a:lnTo>
                  <a:pt x="790213" y="152400"/>
                </a:lnTo>
                <a:lnTo>
                  <a:pt x="743206" y="177800"/>
                </a:lnTo>
                <a:lnTo>
                  <a:pt x="697305" y="190500"/>
                </a:lnTo>
                <a:lnTo>
                  <a:pt x="652544" y="215900"/>
                </a:lnTo>
                <a:lnTo>
                  <a:pt x="608957" y="241300"/>
                </a:lnTo>
                <a:lnTo>
                  <a:pt x="566579" y="254000"/>
                </a:lnTo>
                <a:lnTo>
                  <a:pt x="525444" y="279400"/>
                </a:lnTo>
                <a:lnTo>
                  <a:pt x="485586" y="304800"/>
                </a:lnTo>
                <a:lnTo>
                  <a:pt x="447039" y="330200"/>
                </a:lnTo>
                <a:lnTo>
                  <a:pt x="409837" y="355600"/>
                </a:lnTo>
                <a:lnTo>
                  <a:pt x="374016" y="381000"/>
                </a:lnTo>
                <a:lnTo>
                  <a:pt x="339608" y="406400"/>
                </a:lnTo>
                <a:lnTo>
                  <a:pt x="306648" y="431800"/>
                </a:lnTo>
                <a:lnTo>
                  <a:pt x="275170" y="457200"/>
                </a:lnTo>
                <a:lnTo>
                  <a:pt x="245209" y="482600"/>
                </a:lnTo>
                <a:lnTo>
                  <a:pt x="216799" y="508000"/>
                </a:lnTo>
                <a:lnTo>
                  <a:pt x="189974" y="546100"/>
                </a:lnTo>
                <a:lnTo>
                  <a:pt x="164767" y="571500"/>
                </a:lnTo>
                <a:lnTo>
                  <a:pt x="141215" y="596900"/>
                </a:lnTo>
                <a:lnTo>
                  <a:pt x="119349" y="635000"/>
                </a:lnTo>
                <a:lnTo>
                  <a:pt x="99206" y="660400"/>
                </a:lnTo>
                <a:lnTo>
                  <a:pt x="80819" y="698500"/>
                </a:lnTo>
                <a:lnTo>
                  <a:pt x="64222" y="723900"/>
                </a:lnTo>
                <a:lnTo>
                  <a:pt x="49449" y="762000"/>
                </a:lnTo>
                <a:lnTo>
                  <a:pt x="36535" y="787400"/>
                </a:lnTo>
                <a:lnTo>
                  <a:pt x="25514" y="825500"/>
                </a:lnTo>
                <a:lnTo>
                  <a:pt x="16420" y="863600"/>
                </a:lnTo>
                <a:lnTo>
                  <a:pt x="9287" y="889000"/>
                </a:lnTo>
                <a:lnTo>
                  <a:pt x="4150" y="927100"/>
                </a:lnTo>
                <a:lnTo>
                  <a:pt x="1043" y="965200"/>
                </a:lnTo>
                <a:lnTo>
                  <a:pt x="0" y="1003300"/>
                </a:lnTo>
                <a:lnTo>
                  <a:pt x="1043" y="1028700"/>
                </a:lnTo>
                <a:lnTo>
                  <a:pt x="4150" y="1066800"/>
                </a:lnTo>
                <a:lnTo>
                  <a:pt x="9287" y="1104900"/>
                </a:lnTo>
                <a:lnTo>
                  <a:pt x="16420" y="1143000"/>
                </a:lnTo>
                <a:lnTo>
                  <a:pt x="25514" y="1168400"/>
                </a:lnTo>
                <a:lnTo>
                  <a:pt x="36535" y="1206500"/>
                </a:lnTo>
                <a:lnTo>
                  <a:pt x="49449" y="1244600"/>
                </a:lnTo>
                <a:lnTo>
                  <a:pt x="64222" y="1270000"/>
                </a:lnTo>
                <a:lnTo>
                  <a:pt x="80819" y="1308100"/>
                </a:lnTo>
                <a:lnTo>
                  <a:pt x="99206" y="1333500"/>
                </a:lnTo>
                <a:lnTo>
                  <a:pt x="119349" y="1371600"/>
                </a:lnTo>
                <a:lnTo>
                  <a:pt x="141215" y="1397000"/>
                </a:lnTo>
                <a:lnTo>
                  <a:pt x="164767" y="1422400"/>
                </a:lnTo>
                <a:lnTo>
                  <a:pt x="189974" y="1460500"/>
                </a:lnTo>
                <a:lnTo>
                  <a:pt x="216799" y="1485900"/>
                </a:lnTo>
                <a:lnTo>
                  <a:pt x="245209" y="1511300"/>
                </a:lnTo>
                <a:lnTo>
                  <a:pt x="275170" y="1536700"/>
                </a:lnTo>
                <a:lnTo>
                  <a:pt x="306648" y="1574800"/>
                </a:lnTo>
                <a:lnTo>
                  <a:pt x="339608" y="1600200"/>
                </a:lnTo>
                <a:lnTo>
                  <a:pt x="374016" y="1625600"/>
                </a:lnTo>
                <a:lnTo>
                  <a:pt x="409837" y="1651000"/>
                </a:lnTo>
                <a:lnTo>
                  <a:pt x="447039" y="1676400"/>
                </a:lnTo>
                <a:lnTo>
                  <a:pt x="485586" y="1689100"/>
                </a:lnTo>
                <a:lnTo>
                  <a:pt x="525444" y="1714500"/>
                </a:lnTo>
                <a:lnTo>
                  <a:pt x="566579" y="1739900"/>
                </a:lnTo>
                <a:lnTo>
                  <a:pt x="608957" y="1765300"/>
                </a:lnTo>
                <a:lnTo>
                  <a:pt x="652544" y="1778000"/>
                </a:lnTo>
                <a:lnTo>
                  <a:pt x="697305" y="1803400"/>
                </a:lnTo>
                <a:lnTo>
                  <a:pt x="743206" y="1816100"/>
                </a:lnTo>
                <a:lnTo>
                  <a:pt x="790213" y="1841500"/>
                </a:lnTo>
                <a:lnTo>
                  <a:pt x="838291" y="1854200"/>
                </a:lnTo>
                <a:lnTo>
                  <a:pt x="887407" y="1879600"/>
                </a:lnTo>
                <a:lnTo>
                  <a:pt x="988616" y="1905000"/>
                </a:lnTo>
                <a:lnTo>
                  <a:pt x="1257397" y="1968500"/>
                </a:lnTo>
                <a:lnTo>
                  <a:pt x="2193373" y="1968500"/>
                </a:lnTo>
                <a:lnTo>
                  <a:pt x="2357207" y="1930400"/>
                </a:lnTo>
                <a:lnTo>
                  <a:pt x="1725385" y="1930400"/>
                </a:lnTo>
                <a:lnTo>
                  <a:pt x="1664909" y="1917700"/>
                </a:lnTo>
                <a:lnTo>
                  <a:pt x="1486919" y="1917700"/>
                </a:lnTo>
                <a:lnTo>
                  <a:pt x="1428860" y="1905000"/>
                </a:lnTo>
                <a:lnTo>
                  <a:pt x="1371499" y="1905000"/>
                </a:lnTo>
                <a:lnTo>
                  <a:pt x="1314872" y="1892300"/>
                </a:lnTo>
                <a:lnTo>
                  <a:pt x="1259017" y="1892300"/>
                </a:lnTo>
                <a:lnTo>
                  <a:pt x="1044064" y="1841500"/>
                </a:lnTo>
                <a:lnTo>
                  <a:pt x="892781" y="1803400"/>
                </a:lnTo>
                <a:lnTo>
                  <a:pt x="844445" y="1778000"/>
                </a:lnTo>
                <a:lnTo>
                  <a:pt x="797215" y="1765300"/>
                </a:lnTo>
                <a:lnTo>
                  <a:pt x="751131" y="1739900"/>
                </a:lnTo>
                <a:lnTo>
                  <a:pt x="706228" y="1727200"/>
                </a:lnTo>
                <a:lnTo>
                  <a:pt x="662545" y="1701800"/>
                </a:lnTo>
                <a:lnTo>
                  <a:pt x="620118" y="1689100"/>
                </a:lnTo>
                <a:lnTo>
                  <a:pt x="578985" y="1663700"/>
                </a:lnTo>
                <a:lnTo>
                  <a:pt x="539183" y="1638300"/>
                </a:lnTo>
                <a:lnTo>
                  <a:pt x="500749" y="1612900"/>
                </a:lnTo>
                <a:lnTo>
                  <a:pt x="463722" y="1600200"/>
                </a:lnTo>
                <a:lnTo>
                  <a:pt x="428137" y="1574800"/>
                </a:lnTo>
                <a:lnTo>
                  <a:pt x="394032" y="1549400"/>
                </a:lnTo>
                <a:lnTo>
                  <a:pt x="361445" y="1524000"/>
                </a:lnTo>
                <a:lnTo>
                  <a:pt x="330412" y="1498600"/>
                </a:lnTo>
                <a:lnTo>
                  <a:pt x="300971" y="1460500"/>
                </a:lnTo>
                <a:lnTo>
                  <a:pt x="273160" y="1435100"/>
                </a:lnTo>
                <a:lnTo>
                  <a:pt x="247015" y="1409700"/>
                </a:lnTo>
                <a:lnTo>
                  <a:pt x="222574" y="1384300"/>
                </a:lnTo>
                <a:lnTo>
                  <a:pt x="199874" y="1346200"/>
                </a:lnTo>
                <a:lnTo>
                  <a:pt x="178953" y="1320800"/>
                </a:lnTo>
                <a:lnTo>
                  <a:pt x="159847" y="1295400"/>
                </a:lnTo>
                <a:lnTo>
                  <a:pt x="142594" y="1257300"/>
                </a:lnTo>
                <a:lnTo>
                  <a:pt x="127231" y="1231900"/>
                </a:lnTo>
                <a:lnTo>
                  <a:pt x="113796" y="1193800"/>
                </a:lnTo>
                <a:lnTo>
                  <a:pt x="102325" y="1168400"/>
                </a:lnTo>
                <a:lnTo>
                  <a:pt x="92857" y="1130300"/>
                </a:lnTo>
                <a:lnTo>
                  <a:pt x="85427" y="1104900"/>
                </a:lnTo>
                <a:lnTo>
                  <a:pt x="80074" y="1066800"/>
                </a:lnTo>
                <a:lnTo>
                  <a:pt x="76835" y="1028700"/>
                </a:lnTo>
                <a:lnTo>
                  <a:pt x="75747" y="1003300"/>
                </a:lnTo>
                <a:lnTo>
                  <a:pt x="76835" y="965200"/>
                </a:lnTo>
                <a:lnTo>
                  <a:pt x="80074" y="927100"/>
                </a:lnTo>
                <a:lnTo>
                  <a:pt x="85427" y="901700"/>
                </a:lnTo>
                <a:lnTo>
                  <a:pt x="92857" y="863600"/>
                </a:lnTo>
                <a:lnTo>
                  <a:pt x="102325" y="838200"/>
                </a:lnTo>
                <a:lnTo>
                  <a:pt x="113796" y="800100"/>
                </a:lnTo>
                <a:lnTo>
                  <a:pt x="127231" y="774700"/>
                </a:lnTo>
                <a:lnTo>
                  <a:pt x="142594" y="736600"/>
                </a:lnTo>
                <a:lnTo>
                  <a:pt x="159847" y="711200"/>
                </a:lnTo>
                <a:lnTo>
                  <a:pt x="178953" y="673100"/>
                </a:lnTo>
                <a:lnTo>
                  <a:pt x="199874" y="647700"/>
                </a:lnTo>
                <a:lnTo>
                  <a:pt x="222574" y="622300"/>
                </a:lnTo>
                <a:lnTo>
                  <a:pt x="247015" y="584200"/>
                </a:lnTo>
                <a:lnTo>
                  <a:pt x="300971" y="533400"/>
                </a:lnTo>
                <a:lnTo>
                  <a:pt x="330412" y="508000"/>
                </a:lnTo>
                <a:lnTo>
                  <a:pt x="361445" y="482600"/>
                </a:lnTo>
                <a:lnTo>
                  <a:pt x="394032" y="457200"/>
                </a:lnTo>
                <a:lnTo>
                  <a:pt x="428137" y="431800"/>
                </a:lnTo>
                <a:lnTo>
                  <a:pt x="463722" y="406400"/>
                </a:lnTo>
                <a:lnTo>
                  <a:pt x="500749" y="381000"/>
                </a:lnTo>
                <a:lnTo>
                  <a:pt x="539183" y="355600"/>
                </a:lnTo>
                <a:lnTo>
                  <a:pt x="578985" y="330200"/>
                </a:lnTo>
                <a:lnTo>
                  <a:pt x="620118" y="317500"/>
                </a:lnTo>
                <a:lnTo>
                  <a:pt x="662545" y="292100"/>
                </a:lnTo>
                <a:lnTo>
                  <a:pt x="706228" y="266700"/>
                </a:lnTo>
                <a:lnTo>
                  <a:pt x="751131" y="254000"/>
                </a:lnTo>
                <a:lnTo>
                  <a:pt x="797215" y="228600"/>
                </a:lnTo>
                <a:lnTo>
                  <a:pt x="942188" y="190500"/>
                </a:lnTo>
                <a:lnTo>
                  <a:pt x="992628" y="165100"/>
                </a:lnTo>
                <a:lnTo>
                  <a:pt x="1149773" y="127000"/>
                </a:lnTo>
                <a:lnTo>
                  <a:pt x="1203972" y="127000"/>
                </a:lnTo>
                <a:lnTo>
                  <a:pt x="1314872" y="101600"/>
                </a:lnTo>
                <a:lnTo>
                  <a:pt x="1371499" y="101600"/>
                </a:lnTo>
                <a:lnTo>
                  <a:pt x="1428860" y="88900"/>
                </a:lnTo>
                <a:lnTo>
                  <a:pt x="1486919" y="88900"/>
                </a:lnTo>
                <a:lnTo>
                  <a:pt x="1545639" y="76200"/>
                </a:lnTo>
                <a:lnTo>
                  <a:pt x="2410131" y="76200"/>
                </a:lnTo>
                <a:lnTo>
                  <a:pt x="2303416" y="50800"/>
                </a:lnTo>
                <a:close/>
              </a:path>
              <a:path w="3451225" h="1993900">
                <a:moveTo>
                  <a:pt x="2410131" y="76200"/>
                </a:moveTo>
                <a:lnTo>
                  <a:pt x="1905131" y="76200"/>
                </a:lnTo>
                <a:lnTo>
                  <a:pt x="1963850" y="88900"/>
                </a:lnTo>
                <a:lnTo>
                  <a:pt x="2021909" y="88900"/>
                </a:lnTo>
                <a:lnTo>
                  <a:pt x="2079271" y="101600"/>
                </a:lnTo>
                <a:lnTo>
                  <a:pt x="2135898" y="101600"/>
                </a:lnTo>
                <a:lnTo>
                  <a:pt x="2246798" y="127000"/>
                </a:lnTo>
                <a:lnTo>
                  <a:pt x="2300997" y="127000"/>
                </a:lnTo>
                <a:lnTo>
                  <a:pt x="2458142" y="165100"/>
                </a:lnTo>
                <a:lnTo>
                  <a:pt x="2508582" y="190500"/>
                </a:lnTo>
                <a:lnTo>
                  <a:pt x="2653555" y="228600"/>
                </a:lnTo>
                <a:lnTo>
                  <a:pt x="2699640" y="254000"/>
                </a:lnTo>
                <a:lnTo>
                  <a:pt x="2744542" y="266700"/>
                </a:lnTo>
                <a:lnTo>
                  <a:pt x="2788226" y="292100"/>
                </a:lnTo>
                <a:lnTo>
                  <a:pt x="2830653" y="317500"/>
                </a:lnTo>
                <a:lnTo>
                  <a:pt x="2871786" y="330200"/>
                </a:lnTo>
                <a:lnTo>
                  <a:pt x="2911587" y="355600"/>
                </a:lnTo>
                <a:lnTo>
                  <a:pt x="2950021" y="381000"/>
                </a:lnTo>
                <a:lnTo>
                  <a:pt x="2987049" y="406400"/>
                </a:lnTo>
                <a:lnTo>
                  <a:pt x="3022634" y="431800"/>
                </a:lnTo>
                <a:lnTo>
                  <a:pt x="3056739" y="457200"/>
                </a:lnTo>
                <a:lnTo>
                  <a:pt x="3089326" y="482600"/>
                </a:lnTo>
                <a:lnTo>
                  <a:pt x="3120359" y="508000"/>
                </a:lnTo>
                <a:lnTo>
                  <a:pt x="3149799" y="533400"/>
                </a:lnTo>
                <a:lnTo>
                  <a:pt x="3203755" y="584200"/>
                </a:lnTo>
                <a:lnTo>
                  <a:pt x="3228196" y="622300"/>
                </a:lnTo>
                <a:lnTo>
                  <a:pt x="3250896" y="647700"/>
                </a:lnTo>
                <a:lnTo>
                  <a:pt x="3271818" y="673100"/>
                </a:lnTo>
                <a:lnTo>
                  <a:pt x="3290924" y="711200"/>
                </a:lnTo>
                <a:lnTo>
                  <a:pt x="3308177" y="736600"/>
                </a:lnTo>
                <a:lnTo>
                  <a:pt x="3323539" y="774700"/>
                </a:lnTo>
                <a:lnTo>
                  <a:pt x="3336975" y="800100"/>
                </a:lnTo>
                <a:lnTo>
                  <a:pt x="3348445" y="838200"/>
                </a:lnTo>
                <a:lnTo>
                  <a:pt x="3357914" y="863600"/>
                </a:lnTo>
                <a:lnTo>
                  <a:pt x="3365343" y="901700"/>
                </a:lnTo>
                <a:lnTo>
                  <a:pt x="3370696" y="927100"/>
                </a:lnTo>
                <a:lnTo>
                  <a:pt x="3373935" y="965200"/>
                </a:lnTo>
                <a:lnTo>
                  <a:pt x="3375023" y="1003300"/>
                </a:lnTo>
                <a:lnTo>
                  <a:pt x="3373935" y="1028700"/>
                </a:lnTo>
                <a:lnTo>
                  <a:pt x="3370696" y="1066800"/>
                </a:lnTo>
                <a:lnTo>
                  <a:pt x="3365343" y="1104900"/>
                </a:lnTo>
                <a:lnTo>
                  <a:pt x="3357914" y="1130300"/>
                </a:lnTo>
                <a:lnTo>
                  <a:pt x="3348445" y="1168400"/>
                </a:lnTo>
                <a:lnTo>
                  <a:pt x="3336975" y="1193800"/>
                </a:lnTo>
                <a:lnTo>
                  <a:pt x="3323539" y="1231900"/>
                </a:lnTo>
                <a:lnTo>
                  <a:pt x="3308177" y="1257300"/>
                </a:lnTo>
                <a:lnTo>
                  <a:pt x="3290924" y="1295400"/>
                </a:lnTo>
                <a:lnTo>
                  <a:pt x="3271818" y="1320800"/>
                </a:lnTo>
                <a:lnTo>
                  <a:pt x="3250896" y="1346200"/>
                </a:lnTo>
                <a:lnTo>
                  <a:pt x="3228196" y="1384300"/>
                </a:lnTo>
                <a:lnTo>
                  <a:pt x="3203755" y="1409700"/>
                </a:lnTo>
                <a:lnTo>
                  <a:pt x="3177611" y="1435100"/>
                </a:lnTo>
                <a:lnTo>
                  <a:pt x="3149799" y="1460500"/>
                </a:lnTo>
                <a:lnTo>
                  <a:pt x="3120359" y="1498600"/>
                </a:lnTo>
                <a:lnTo>
                  <a:pt x="3089326" y="1524000"/>
                </a:lnTo>
                <a:lnTo>
                  <a:pt x="3056739" y="1549400"/>
                </a:lnTo>
                <a:lnTo>
                  <a:pt x="3022634" y="1574800"/>
                </a:lnTo>
                <a:lnTo>
                  <a:pt x="2987049" y="1600200"/>
                </a:lnTo>
                <a:lnTo>
                  <a:pt x="2950021" y="1612900"/>
                </a:lnTo>
                <a:lnTo>
                  <a:pt x="2911587" y="1638300"/>
                </a:lnTo>
                <a:lnTo>
                  <a:pt x="2871786" y="1663700"/>
                </a:lnTo>
                <a:lnTo>
                  <a:pt x="2830653" y="1689100"/>
                </a:lnTo>
                <a:lnTo>
                  <a:pt x="2788226" y="1701800"/>
                </a:lnTo>
                <a:lnTo>
                  <a:pt x="2744542" y="1727200"/>
                </a:lnTo>
                <a:lnTo>
                  <a:pt x="2699640" y="1739900"/>
                </a:lnTo>
                <a:lnTo>
                  <a:pt x="2653555" y="1765300"/>
                </a:lnTo>
                <a:lnTo>
                  <a:pt x="2606326" y="1778000"/>
                </a:lnTo>
                <a:lnTo>
                  <a:pt x="2557989" y="1803400"/>
                </a:lnTo>
                <a:lnTo>
                  <a:pt x="2406706" y="1841500"/>
                </a:lnTo>
                <a:lnTo>
                  <a:pt x="2191752" y="1892300"/>
                </a:lnTo>
                <a:lnTo>
                  <a:pt x="2135898" y="1892300"/>
                </a:lnTo>
                <a:lnTo>
                  <a:pt x="2079271" y="1905000"/>
                </a:lnTo>
                <a:lnTo>
                  <a:pt x="2021909" y="1905000"/>
                </a:lnTo>
                <a:lnTo>
                  <a:pt x="1963850" y="1917700"/>
                </a:lnTo>
                <a:lnTo>
                  <a:pt x="1785861" y="1917700"/>
                </a:lnTo>
                <a:lnTo>
                  <a:pt x="1725385" y="1930400"/>
                </a:lnTo>
                <a:lnTo>
                  <a:pt x="2357207" y="1930400"/>
                </a:lnTo>
                <a:lnTo>
                  <a:pt x="2563363" y="1879600"/>
                </a:lnTo>
                <a:lnTo>
                  <a:pt x="2612479" y="1854200"/>
                </a:lnTo>
                <a:lnTo>
                  <a:pt x="2660558" y="1841500"/>
                </a:lnTo>
                <a:lnTo>
                  <a:pt x="2707565" y="1816100"/>
                </a:lnTo>
                <a:lnTo>
                  <a:pt x="2753466" y="1803400"/>
                </a:lnTo>
                <a:lnTo>
                  <a:pt x="2798227" y="1778000"/>
                </a:lnTo>
                <a:lnTo>
                  <a:pt x="2841813" y="1765300"/>
                </a:lnTo>
                <a:lnTo>
                  <a:pt x="2884191" y="1739900"/>
                </a:lnTo>
                <a:lnTo>
                  <a:pt x="2925326" y="1714500"/>
                </a:lnTo>
                <a:lnTo>
                  <a:pt x="2965185" y="1689100"/>
                </a:lnTo>
                <a:lnTo>
                  <a:pt x="3003732" y="1676400"/>
                </a:lnTo>
                <a:lnTo>
                  <a:pt x="3040933" y="1651000"/>
                </a:lnTo>
                <a:lnTo>
                  <a:pt x="3076755" y="1625600"/>
                </a:lnTo>
                <a:lnTo>
                  <a:pt x="3111163" y="1600200"/>
                </a:lnTo>
                <a:lnTo>
                  <a:pt x="3144123" y="1574800"/>
                </a:lnTo>
                <a:lnTo>
                  <a:pt x="3175600" y="1536700"/>
                </a:lnTo>
                <a:lnTo>
                  <a:pt x="3205561" y="1511300"/>
                </a:lnTo>
                <a:lnTo>
                  <a:pt x="3233972" y="1485900"/>
                </a:lnTo>
                <a:lnTo>
                  <a:pt x="3260797" y="1460500"/>
                </a:lnTo>
                <a:lnTo>
                  <a:pt x="3286003" y="1422400"/>
                </a:lnTo>
                <a:lnTo>
                  <a:pt x="3309556" y="1397000"/>
                </a:lnTo>
                <a:lnTo>
                  <a:pt x="3331421" y="1371600"/>
                </a:lnTo>
                <a:lnTo>
                  <a:pt x="3351564" y="1333500"/>
                </a:lnTo>
                <a:lnTo>
                  <a:pt x="3369952" y="1308100"/>
                </a:lnTo>
                <a:lnTo>
                  <a:pt x="3386549" y="1270000"/>
                </a:lnTo>
                <a:lnTo>
                  <a:pt x="3401322" y="1244600"/>
                </a:lnTo>
                <a:lnTo>
                  <a:pt x="3414236" y="1206500"/>
                </a:lnTo>
                <a:lnTo>
                  <a:pt x="3425257" y="1168400"/>
                </a:lnTo>
                <a:lnTo>
                  <a:pt x="3434351" y="1143000"/>
                </a:lnTo>
                <a:lnTo>
                  <a:pt x="3441483" y="1104900"/>
                </a:lnTo>
                <a:lnTo>
                  <a:pt x="3446620" y="1066800"/>
                </a:lnTo>
                <a:lnTo>
                  <a:pt x="3449728" y="1028700"/>
                </a:lnTo>
                <a:lnTo>
                  <a:pt x="3450771" y="1003300"/>
                </a:lnTo>
                <a:lnTo>
                  <a:pt x="3449728" y="965200"/>
                </a:lnTo>
                <a:lnTo>
                  <a:pt x="3446620" y="927100"/>
                </a:lnTo>
                <a:lnTo>
                  <a:pt x="3441483" y="889000"/>
                </a:lnTo>
                <a:lnTo>
                  <a:pt x="3434351" y="863600"/>
                </a:lnTo>
                <a:lnTo>
                  <a:pt x="3425257" y="825500"/>
                </a:lnTo>
                <a:lnTo>
                  <a:pt x="3414236" y="787400"/>
                </a:lnTo>
                <a:lnTo>
                  <a:pt x="3401322" y="762000"/>
                </a:lnTo>
                <a:lnTo>
                  <a:pt x="3386549" y="723900"/>
                </a:lnTo>
                <a:lnTo>
                  <a:pt x="3369952" y="698500"/>
                </a:lnTo>
                <a:lnTo>
                  <a:pt x="3351564" y="660400"/>
                </a:lnTo>
                <a:lnTo>
                  <a:pt x="3331421" y="635000"/>
                </a:lnTo>
                <a:lnTo>
                  <a:pt x="3309556" y="596900"/>
                </a:lnTo>
                <a:lnTo>
                  <a:pt x="3286003" y="571500"/>
                </a:lnTo>
                <a:lnTo>
                  <a:pt x="3260797" y="546100"/>
                </a:lnTo>
                <a:lnTo>
                  <a:pt x="3233972" y="508000"/>
                </a:lnTo>
                <a:lnTo>
                  <a:pt x="3205561" y="482600"/>
                </a:lnTo>
                <a:lnTo>
                  <a:pt x="3175600" y="457200"/>
                </a:lnTo>
                <a:lnTo>
                  <a:pt x="3144123" y="431800"/>
                </a:lnTo>
                <a:lnTo>
                  <a:pt x="3111163" y="406400"/>
                </a:lnTo>
                <a:lnTo>
                  <a:pt x="3076755" y="381000"/>
                </a:lnTo>
                <a:lnTo>
                  <a:pt x="3040933" y="355600"/>
                </a:lnTo>
                <a:lnTo>
                  <a:pt x="3003732" y="330200"/>
                </a:lnTo>
                <a:lnTo>
                  <a:pt x="2965185" y="304800"/>
                </a:lnTo>
                <a:lnTo>
                  <a:pt x="2925326" y="279400"/>
                </a:lnTo>
                <a:lnTo>
                  <a:pt x="2884191" y="254000"/>
                </a:lnTo>
                <a:lnTo>
                  <a:pt x="2841813" y="241300"/>
                </a:lnTo>
                <a:lnTo>
                  <a:pt x="2798227" y="215900"/>
                </a:lnTo>
                <a:lnTo>
                  <a:pt x="2753466" y="190500"/>
                </a:lnTo>
                <a:lnTo>
                  <a:pt x="2707565" y="177800"/>
                </a:lnTo>
                <a:lnTo>
                  <a:pt x="2660558" y="152400"/>
                </a:lnTo>
                <a:lnTo>
                  <a:pt x="2513243" y="114300"/>
                </a:lnTo>
                <a:lnTo>
                  <a:pt x="2462155" y="88900"/>
                </a:lnTo>
                <a:lnTo>
                  <a:pt x="2410131" y="76200"/>
                </a:lnTo>
                <a:close/>
              </a:path>
              <a:path w="3451225" h="1993900">
                <a:moveTo>
                  <a:pt x="2137188" y="25400"/>
                </a:moveTo>
                <a:lnTo>
                  <a:pt x="1313581" y="25400"/>
                </a:lnTo>
                <a:lnTo>
                  <a:pt x="1201976" y="50800"/>
                </a:lnTo>
                <a:lnTo>
                  <a:pt x="2248794" y="50800"/>
                </a:lnTo>
                <a:lnTo>
                  <a:pt x="2137188" y="25400"/>
                </a:lnTo>
                <a:close/>
              </a:path>
              <a:path w="3451225" h="1993900">
                <a:moveTo>
                  <a:pt x="2022665" y="12700"/>
                </a:moveTo>
                <a:lnTo>
                  <a:pt x="1428105" y="12700"/>
                </a:lnTo>
                <a:lnTo>
                  <a:pt x="1370496" y="25400"/>
                </a:lnTo>
                <a:lnTo>
                  <a:pt x="2080274" y="25400"/>
                </a:lnTo>
                <a:lnTo>
                  <a:pt x="2022665" y="12700"/>
                </a:lnTo>
                <a:close/>
              </a:path>
              <a:path w="3451225" h="1993900">
                <a:moveTo>
                  <a:pt x="1905497" y="0"/>
                </a:moveTo>
                <a:lnTo>
                  <a:pt x="1545273" y="0"/>
                </a:lnTo>
                <a:lnTo>
                  <a:pt x="1486375" y="12700"/>
                </a:lnTo>
                <a:lnTo>
                  <a:pt x="1964394" y="12700"/>
                </a:lnTo>
                <a:lnTo>
                  <a:pt x="19054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7092" y="945005"/>
            <a:ext cx="3451225" cy="2002155"/>
          </a:xfrm>
          <a:custGeom>
            <a:avLst/>
            <a:gdLst/>
            <a:ahLst/>
            <a:cxnLst/>
            <a:rect l="l" t="t" r="r" b="b"/>
            <a:pathLst>
              <a:path w="3451225" h="2002155">
                <a:moveTo>
                  <a:pt x="0" y="1000884"/>
                </a:moveTo>
                <a:lnTo>
                  <a:pt x="4150" y="930912"/>
                </a:lnTo>
                <a:lnTo>
                  <a:pt x="16420" y="862236"/>
                </a:lnTo>
                <a:lnTo>
                  <a:pt x="36535" y="795015"/>
                </a:lnTo>
                <a:lnTo>
                  <a:pt x="64222" y="729407"/>
                </a:lnTo>
                <a:lnTo>
                  <a:pt x="99206" y="665572"/>
                </a:lnTo>
                <a:lnTo>
                  <a:pt x="141215" y="603667"/>
                </a:lnTo>
                <a:lnTo>
                  <a:pt x="164767" y="573489"/>
                </a:lnTo>
                <a:lnTo>
                  <a:pt x="189974" y="543853"/>
                </a:lnTo>
                <a:lnTo>
                  <a:pt x="216799" y="514779"/>
                </a:lnTo>
                <a:lnTo>
                  <a:pt x="245209" y="486287"/>
                </a:lnTo>
                <a:lnTo>
                  <a:pt x="275170" y="458397"/>
                </a:lnTo>
                <a:lnTo>
                  <a:pt x="306648" y="431128"/>
                </a:lnTo>
                <a:lnTo>
                  <a:pt x="339608" y="404501"/>
                </a:lnTo>
                <a:lnTo>
                  <a:pt x="374016" y="378536"/>
                </a:lnTo>
                <a:lnTo>
                  <a:pt x="409837" y="353252"/>
                </a:lnTo>
                <a:lnTo>
                  <a:pt x="447039" y="328668"/>
                </a:lnTo>
                <a:lnTo>
                  <a:pt x="485586" y="304806"/>
                </a:lnTo>
                <a:lnTo>
                  <a:pt x="525444" y="281685"/>
                </a:lnTo>
                <a:lnTo>
                  <a:pt x="566579" y="259324"/>
                </a:lnTo>
                <a:lnTo>
                  <a:pt x="608957" y="237744"/>
                </a:lnTo>
                <a:lnTo>
                  <a:pt x="652544" y="216964"/>
                </a:lnTo>
                <a:lnTo>
                  <a:pt x="697305" y="197004"/>
                </a:lnTo>
                <a:lnTo>
                  <a:pt x="743206" y="177884"/>
                </a:lnTo>
                <a:lnTo>
                  <a:pt x="790213" y="159624"/>
                </a:lnTo>
                <a:lnTo>
                  <a:pt x="838291" y="142244"/>
                </a:lnTo>
                <a:lnTo>
                  <a:pt x="887407" y="125763"/>
                </a:lnTo>
                <a:lnTo>
                  <a:pt x="937527" y="110202"/>
                </a:lnTo>
                <a:lnTo>
                  <a:pt x="988616" y="95580"/>
                </a:lnTo>
                <a:lnTo>
                  <a:pt x="1040639" y="81917"/>
                </a:lnTo>
                <a:lnTo>
                  <a:pt x="1093563" y="69234"/>
                </a:lnTo>
                <a:lnTo>
                  <a:pt x="1147354" y="57549"/>
                </a:lnTo>
                <a:lnTo>
                  <a:pt x="1201976" y="46882"/>
                </a:lnTo>
                <a:lnTo>
                  <a:pt x="1257397" y="37254"/>
                </a:lnTo>
                <a:lnTo>
                  <a:pt x="1313581" y="28685"/>
                </a:lnTo>
                <a:lnTo>
                  <a:pt x="1370495" y="21194"/>
                </a:lnTo>
                <a:lnTo>
                  <a:pt x="1428105" y="14800"/>
                </a:lnTo>
                <a:lnTo>
                  <a:pt x="1486375" y="9525"/>
                </a:lnTo>
                <a:lnTo>
                  <a:pt x="1545273" y="5387"/>
                </a:lnTo>
                <a:lnTo>
                  <a:pt x="1604763" y="2407"/>
                </a:lnTo>
                <a:lnTo>
                  <a:pt x="1664812" y="605"/>
                </a:lnTo>
                <a:lnTo>
                  <a:pt x="1725385" y="0"/>
                </a:lnTo>
                <a:lnTo>
                  <a:pt x="1785957" y="605"/>
                </a:lnTo>
                <a:lnTo>
                  <a:pt x="1846006" y="2407"/>
                </a:lnTo>
                <a:lnTo>
                  <a:pt x="1905496" y="5387"/>
                </a:lnTo>
                <a:lnTo>
                  <a:pt x="1964394" y="9525"/>
                </a:lnTo>
                <a:lnTo>
                  <a:pt x="2022664" y="14800"/>
                </a:lnTo>
                <a:lnTo>
                  <a:pt x="2080274" y="21194"/>
                </a:lnTo>
                <a:lnTo>
                  <a:pt x="2137188" y="28685"/>
                </a:lnTo>
                <a:lnTo>
                  <a:pt x="2193372" y="37254"/>
                </a:lnTo>
                <a:lnTo>
                  <a:pt x="2248793" y="46882"/>
                </a:lnTo>
                <a:lnTo>
                  <a:pt x="2303416" y="57549"/>
                </a:lnTo>
                <a:lnTo>
                  <a:pt x="2357206" y="69234"/>
                </a:lnTo>
                <a:lnTo>
                  <a:pt x="2410130" y="81917"/>
                </a:lnTo>
                <a:lnTo>
                  <a:pt x="2462154" y="95580"/>
                </a:lnTo>
                <a:lnTo>
                  <a:pt x="2513242" y="110202"/>
                </a:lnTo>
                <a:lnTo>
                  <a:pt x="2563362" y="125763"/>
                </a:lnTo>
                <a:lnTo>
                  <a:pt x="2612478" y="142244"/>
                </a:lnTo>
                <a:lnTo>
                  <a:pt x="2660557" y="159624"/>
                </a:lnTo>
                <a:lnTo>
                  <a:pt x="2707564" y="177884"/>
                </a:lnTo>
                <a:lnTo>
                  <a:pt x="2753465" y="197004"/>
                </a:lnTo>
                <a:lnTo>
                  <a:pt x="2798226" y="216964"/>
                </a:lnTo>
                <a:lnTo>
                  <a:pt x="2841813" y="237744"/>
                </a:lnTo>
                <a:lnTo>
                  <a:pt x="2884191" y="259324"/>
                </a:lnTo>
                <a:lnTo>
                  <a:pt x="2925326" y="281685"/>
                </a:lnTo>
                <a:lnTo>
                  <a:pt x="2965184" y="304806"/>
                </a:lnTo>
                <a:lnTo>
                  <a:pt x="3003731" y="328668"/>
                </a:lnTo>
                <a:lnTo>
                  <a:pt x="3040932" y="353252"/>
                </a:lnTo>
                <a:lnTo>
                  <a:pt x="3076754" y="378536"/>
                </a:lnTo>
                <a:lnTo>
                  <a:pt x="3111162" y="404501"/>
                </a:lnTo>
                <a:lnTo>
                  <a:pt x="3144122" y="431128"/>
                </a:lnTo>
                <a:lnTo>
                  <a:pt x="3175600" y="458397"/>
                </a:lnTo>
                <a:lnTo>
                  <a:pt x="3205561" y="486287"/>
                </a:lnTo>
                <a:lnTo>
                  <a:pt x="3233971" y="514779"/>
                </a:lnTo>
                <a:lnTo>
                  <a:pt x="3260796" y="543853"/>
                </a:lnTo>
                <a:lnTo>
                  <a:pt x="3286002" y="573489"/>
                </a:lnTo>
                <a:lnTo>
                  <a:pt x="3309555" y="603667"/>
                </a:lnTo>
                <a:lnTo>
                  <a:pt x="3351564" y="665572"/>
                </a:lnTo>
                <a:lnTo>
                  <a:pt x="3386548" y="729407"/>
                </a:lnTo>
                <a:lnTo>
                  <a:pt x="3414235" y="795015"/>
                </a:lnTo>
                <a:lnTo>
                  <a:pt x="3434350" y="862236"/>
                </a:lnTo>
                <a:lnTo>
                  <a:pt x="3446620" y="930912"/>
                </a:lnTo>
                <a:lnTo>
                  <a:pt x="3450771" y="1000884"/>
                </a:lnTo>
                <a:lnTo>
                  <a:pt x="3449727" y="1036021"/>
                </a:lnTo>
                <a:lnTo>
                  <a:pt x="3441483" y="1105365"/>
                </a:lnTo>
                <a:lnTo>
                  <a:pt x="3425256" y="1173333"/>
                </a:lnTo>
                <a:lnTo>
                  <a:pt x="3401321" y="1239768"/>
                </a:lnTo>
                <a:lnTo>
                  <a:pt x="3369951" y="1304509"/>
                </a:lnTo>
                <a:lnTo>
                  <a:pt x="3331420" y="1367399"/>
                </a:lnTo>
                <a:lnTo>
                  <a:pt x="3286002" y="1428278"/>
                </a:lnTo>
                <a:lnTo>
                  <a:pt x="3260796" y="1457914"/>
                </a:lnTo>
                <a:lnTo>
                  <a:pt x="3233971" y="1486988"/>
                </a:lnTo>
                <a:lnTo>
                  <a:pt x="3205561" y="1515480"/>
                </a:lnTo>
                <a:lnTo>
                  <a:pt x="3175600" y="1543370"/>
                </a:lnTo>
                <a:lnTo>
                  <a:pt x="3144122" y="1570639"/>
                </a:lnTo>
                <a:lnTo>
                  <a:pt x="3111162" y="1597266"/>
                </a:lnTo>
                <a:lnTo>
                  <a:pt x="3076754" y="1623231"/>
                </a:lnTo>
                <a:lnTo>
                  <a:pt x="3040932" y="1648515"/>
                </a:lnTo>
                <a:lnTo>
                  <a:pt x="3003731" y="1673099"/>
                </a:lnTo>
                <a:lnTo>
                  <a:pt x="2965184" y="1696961"/>
                </a:lnTo>
                <a:lnTo>
                  <a:pt x="2925326" y="1720082"/>
                </a:lnTo>
                <a:lnTo>
                  <a:pt x="2884191" y="1742443"/>
                </a:lnTo>
                <a:lnTo>
                  <a:pt x="2841813" y="1764023"/>
                </a:lnTo>
                <a:lnTo>
                  <a:pt x="2798226" y="1784803"/>
                </a:lnTo>
                <a:lnTo>
                  <a:pt x="2753465" y="1804763"/>
                </a:lnTo>
                <a:lnTo>
                  <a:pt x="2707564" y="1823883"/>
                </a:lnTo>
                <a:lnTo>
                  <a:pt x="2660557" y="1842143"/>
                </a:lnTo>
                <a:lnTo>
                  <a:pt x="2612478" y="1859523"/>
                </a:lnTo>
                <a:lnTo>
                  <a:pt x="2563362" y="1876004"/>
                </a:lnTo>
                <a:lnTo>
                  <a:pt x="2513242" y="1891565"/>
                </a:lnTo>
                <a:lnTo>
                  <a:pt x="2462154" y="1906187"/>
                </a:lnTo>
                <a:lnTo>
                  <a:pt x="2410130" y="1919850"/>
                </a:lnTo>
                <a:lnTo>
                  <a:pt x="2357206" y="1932533"/>
                </a:lnTo>
                <a:lnTo>
                  <a:pt x="2303416" y="1944218"/>
                </a:lnTo>
                <a:lnTo>
                  <a:pt x="2248793" y="1954885"/>
                </a:lnTo>
                <a:lnTo>
                  <a:pt x="2193372" y="1964513"/>
                </a:lnTo>
                <a:lnTo>
                  <a:pt x="2137188" y="1973082"/>
                </a:lnTo>
                <a:lnTo>
                  <a:pt x="2080274" y="1980574"/>
                </a:lnTo>
                <a:lnTo>
                  <a:pt x="2022664" y="1986967"/>
                </a:lnTo>
                <a:lnTo>
                  <a:pt x="1964394" y="1992242"/>
                </a:lnTo>
                <a:lnTo>
                  <a:pt x="1905496" y="1996380"/>
                </a:lnTo>
                <a:lnTo>
                  <a:pt x="1846006" y="1999360"/>
                </a:lnTo>
                <a:lnTo>
                  <a:pt x="1785957" y="2001162"/>
                </a:lnTo>
                <a:lnTo>
                  <a:pt x="1725385" y="2001768"/>
                </a:lnTo>
                <a:lnTo>
                  <a:pt x="1664812" y="2001162"/>
                </a:lnTo>
                <a:lnTo>
                  <a:pt x="1604763" y="1999360"/>
                </a:lnTo>
                <a:lnTo>
                  <a:pt x="1545273" y="1996380"/>
                </a:lnTo>
                <a:lnTo>
                  <a:pt x="1486375" y="1992242"/>
                </a:lnTo>
                <a:lnTo>
                  <a:pt x="1428105" y="1986967"/>
                </a:lnTo>
                <a:lnTo>
                  <a:pt x="1370495" y="1980574"/>
                </a:lnTo>
                <a:lnTo>
                  <a:pt x="1313581" y="1973082"/>
                </a:lnTo>
                <a:lnTo>
                  <a:pt x="1257397" y="1964513"/>
                </a:lnTo>
                <a:lnTo>
                  <a:pt x="1201976" y="1954885"/>
                </a:lnTo>
                <a:lnTo>
                  <a:pt x="1147354" y="1944218"/>
                </a:lnTo>
                <a:lnTo>
                  <a:pt x="1093563" y="1932533"/>
                </a:lnTo>
                <a:lnTo>
                  <a:pt x="1040639" y="1919850"/>
                </a:lnTo>
                <a:lnTo>
                  <a:pt x="988616" y="1906187"/>
                </a:lnTo>
                <a:lnTo>
                  <a:pt x="937527" y="1891565"/>
                </a:lnTo>
                <a:lnTo>
                  <a:pt x="887407" y="1876004"/>
                </a:lnTo>
                <a:lnTo>
                  <a:pt x="838291" y="1859523"/>
                </a:lnTo>
                <a:lnTo>
                  <a:pt x="790213" y="1842143"/>
                </a:lnTo>
                <a:lnTo>
                  <a:pt x="743206" y="1823883"/>
                </a:lnTo>
                <a:lnTo>
                  <a:pt x="697305" y="1804763"/>
                </a:lnTo>
                <a:lnTo>
                  <a:pt x="652544" y="1784803"/>
                </a:lnTo>
                <a:lnTo>
                  <a:pt x="608957" y="1764023"/>
                </a:lnTo>
                <a:lnTo>
                  <a:pt x="566579" y="1742443"/>
                </a:lnTo>
                <a:lnTo>
                  <a:pt x="525444" y="1720082"/>
                </a:lnTo>
                <a:lnTo>
                  <a:pt x="485586" y="1696961"/>
                </a:lnTo>
                <a:lnTo>
                  <a:pt x="447039" y="1673099"/>
                </a:lnTo>
                <a:lnTo>
                  <a:pt x="409837" y="1648515"/>
                </a:lnTo>
                <a:lnTo>
                  <a:pt x="374016" y="1623231"/>
                </a:lnTo>
                <a:lnTo>
                  <a:pt x="339608" y="1597266"/>
                </a:lnTo>
                <a:lnTo>
                  <a:pt x="306648" y="1570639"/>
                </a:lnTo>
                <a:lnTo>
                  <a:pt x="275170" y="1543370"/>
                </a:lnTo>
                <a:lnTo>
                  <a:pt x="245209" y="1515480"/>
                </a:lnTo>
                <a:lnTo>
                  <a:pt x="216799" y="1486988"/>
                </a:lnTo>
                <a:lnTo>
                  <a:pt x="189974" y="1457914"/>
                </a:lnTo>
                <a:lnTo>
                  <a:pt x="164767" y="1428278"/>
                </a:lnTo>
                <a:lnTo>
                  <a:pt x="141215" y="1398100"/>
                </a:lnTo>
                <a:lnTo>
                  <a:pt x="99206" y="1336195"/>
                </a:lnTo>
                <a:lnTo>
                  <a:pt x="64222" y="1272360"/>
                </a:lnTo>
                <a:lnTo>
                  <a:pt x="36535" y="1206752"/>
                </a:lnTo>
                <a:lnTo>
                  <a:pt x="16420" y="1139531"/>
                </a:lnTo>
                <a:lnTo>
                  <a:pt x="4150" y="1070855"/>
                </a:lnTo>
                <a:lnTo>
                  <a:pt x="0" y="1000884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2839" y="1020753"/>
            <a:ext cx="3299460" cy="1850389"/>
          </a:xfrm>
          <a:custGeom>
            <a:avLst/>
            <a:gdLst/>
            <a:ahLst/>
            <a:cxnLst/>
            <a:rect l="l" t="t" r="r" b="b"/>
            <a:pathLst>
              <a:path w="3299459" h="1850389">
                <a:moveTo>
                  <a:pt x="0" y="925135"/>
                </a:moveTo>
                <a:lnTo>
                  <a:pt x="4327" y="992659"/>
                </a:lnTo>
                <a:lnTo>
                  <a:pt x="17109" y="1058870"/>
                </a:lnTo>
                <a:lnTo>
                  <a:pt x="38048" y="1123599"/>
                </a:lnTo>
                <a:lnTo>
                  <a:pt x="66846" y="1186680"/>
                </a:lnTo>
                <a:lnTo>
                  <a:pt x="103205" y="1247945"/>
                </a:lnTo>
                <a:lnTo>
                  <a:pt x="146826" y="1307228"/>
                </a:lnTo>
                <a:lnTo>
                  <a:pt x="197412" y="1364361"/>
                </a:lnTo>
                <a:lnTo>
                  <a:pt x="225223" y="1392069"/>
                </a:lnTo>
                <a:lnTo>
                  <a:pt x="254664" y="1419177"/>
                </a:lnTo>
                <a:lnTo>
                  <a:pt x="285697" y="1445664"/>
                </a:lnTo>
                <a:lnTo>
                  <a:pt x="318284" y="1471509"/>
                </a:lnTo>
                <a:lnTo>
                  <a:pt x="352389" y="1496691"/>
                </a:lnTo>
                <a:lnTo>
                  <a:pt x="387974" y="1521189"/>
                </a:lnTo>
                <a:lnTo>
                  <a:pt x="425001" y="1544982"/>
                </a:lnTo>
                <a:lnTo>
                  <a:pt x="463435" y="1568050"/>
                </a:lnTo>
                <a:lnTo>
                  <a:pt x="503237" y="1590371"/>
                </a:lnTo>
                <a:lnTo>
                  <a:pt x="544370" y="1611925"/>
                </a:lnTo>
                <a:lnTo>
                  <a:pt x="586797" y="1632691"/>
                </a:lnTo>
                <a:lnTo>
                  <a:pt x="630480" y="1652647"/>
                </a:lnTo>
                <a:lnTo>
                  <a:pt x="675382" y="1671774"/>
                </a:lnTo>
                <a:lnTo>
                  <a:pt x="721467" y="1690049"/>
                </a:lnTo>
                <a:lnTo>
                  <a:pt x="768696" y="1707453"/>
                </a:lnTo>
                <a:lnTo>
                  <a:pt x="817033" y="1723963"/>
                </a:lnTo>
                <a:lnTo>
                  <a:pt x="866440" y="1739560"/>
                </a:lnTo>
                <a:lnTo>
                  <a:pt x="916880" y="1754222"/>
                </a:lnTo>
                <a:lnTo>
                  <a:pt x="968316" y="1767929"/>
                </a:lnTo>
                <a:lnTo>
                  <a:pt x="1020710" y="1780660"/>
                </a:lnTo>
                <a:lnTo>
                  <a:pt x="1074025" y="1792393"/>
                </a:lnTo>
                <a:lnTo>
                  <a:pt x="1128224" y="1803107"/>
                </a:lnTo>
                <a:lnTo>
                  <a:pt x="1183269" y="1812783"/>
                </a:lnTo>
                <a:lnTo>
                  <a:pt x="1239124" y="1821399"/>
                </a:lnTo>
                <a:lnTo>
                  <a:pt x="1295751" y="1828933"/>
                </a:lnTo>
                <a:lnTo>
                  <a:pt x="1353112" y="1835366"/>
                </a:lnTo>
                <a:lnTo>
                  <a:pt x="1411171" y="1840676"/>
                </a:lnTo>
                <a:lnTo>
                  <a:pt x="1469891" y="1844843"/>
                </a:lnTo>
                <a:lnTo>
                  <a:pt x="1529233" y="1847845"/>
                </a:lnTo>
                <a:lnTo>
                  <a:pt x="1589160" y="1849661"/>
                </a:lnTo>
                <a:lnTo>
                  <a:pt x="1649637" y="1850271"/>
                </a:lnTo>
                <a:lnTo>
                  <a:pt x="1710113" y="1849661"/>
                </a:lnTo>
                <a:lnTo>
                  <a:pt x="1770041" y="1847845"/>
                </a:lnTo>
                <a:lnTo>
                  <a:pt x="1829383" y="1844843"/>
                </a:lnTo>
                <a:lnTo>
                  <a:pt x="1888102" y="1840676"/>
                </a:lnTo>
                <a:lnTo>
                  <a:pt x="1946161" y="1835366"/>
                </a:lnTo>
                <a:lnTo>
                  <a:pt x="2003523" y="1828933"/>
                </a:lnTo>
                <a:lnTo>
                  <a:pt x="2060150" y="1821399"/>
                </a:lnTo>
                <a:lnTo>
                  <a:pt x="2116004" y="1812783"/>
                </a:lnTo>
                <a:lnTo>
                  <a:pt x="2171050" y="1803107"/>
                </a:lnTo>
                <a:lnTo>
                  <a:pt x="2225249" y="1792393"/>
                </a:lnTo>
                <a:lnTo>
                  <a:pt x="2278564" y="1780660"/>
                </a:lnTo>
                <a:lnTo>
                  <a:pt x="2330958" y="1767929"/>
                </a:lnTo>
                <a:lnTo>
                  <a:pt x="2382394" y="1754222"/>
                </a:lnTo>
                <a:lnTo>
                  <a:pt x="2432834" y="1739560"/>
                </a:lnTo>
                <a:lnTo>
                  <a:pt x="2482241" y="1723963"/>
                </a:lnTo>
                <a:lnTo>
                  <a:pt x="2530577" y="1707453"/>
                </a:lnTo>
                <a:lnTo>
                  <a:pt x="2577807" y="1690049"/>
                </a:lnTo>
                <a:lnTo>
                  <a:pt x="2623891" y="1671774"/>
                </a:lnTo>
                <a:lnTo>
                  <a:pt x="2668794" y="1652647"/>
                </a:lnTo>
                <a:lnTo>
                  <a:pt x="2712477" y="1632691"/>
                </a:lnTo>
                <a:lnTo>
                  <a:pt x="2754904" y="1611925"/>
                </a:lnTo>
                <a:lnTo>
                  <a:pt x="2796037" y="1590371"/>
                </a:lnTo>
                <a:lnTo>
                  <a:pt x="2835839" y="1568050"/>
                </a:lnTo>
                <a:lnTo>
                  <a:pt x="2874273" y="1544982"/>
                </a:lnTo>
                <a:lnTo>
                  <a:pt x="2911301" y="1521189"/>
                </a:lnTo>
                <a:lnTo>
                  <a:pt x="2946885" y="1496691"/>
                </a:lnTo>
                <a:lnTo>
                  <a:pt x="2980990" y="1471509"/>
                </a:lnTo>
                <a:lnTo>
                  <a:pt x="3013578" y="1445664"/>
                </a:lnTo>
                <a:lnTo>
                  <a:pt x="3044610" y="1419177"/>
                </a:lnTo>
                <a:lnTo>
                  <a:pt x="3074051" y="1392069"/>
                </a:lnTo>
                <a:lnTo>
                  <a:pt x="3101862" y="1364361"/>
                </a:lnTo>
                <a:lnTo>
                  <a:pt x="3128007" y="1336074"/>
                </a:lnTo>
                <a:lnTo>
                  <a:pt x="3175148" y="1277845"/>
                </a:lnTo>
                <a:lnTo>
                  <a:pt x="3215175" y="1217550"/>
                </a:lnTo>
                <a:lnTo>
                  <a:pt x="3247791" y="1155356"/>
                </a:lnTo>
                <a:lnTo>
                  <a:pt x="3272697" y="1091430"/>
                </a:lnTo>
                <a:lnTo>
                  <a:pt x="3289595" y="1025939"/>
                </a:lnTo>
                <a:lnTo>
                  <a:pt x="3298187" y="959051"/>
                </a:lnTo>
                <a:lnTo>
                  <a:pt x="3299275" y="925135"/>
                </a:lnTo>
                <a:lnTo>
                  <a:pt x="3298187" y="891220"/>
                </a:lnTo>
                <a:lnTo>
                  <a:pt x="3289595" y="824332"/>
                </a:lnTo>
                <a:lnTo>
                  <a:pt x="3272697" y="758841"/>
                </a:lnTo>
                <a:lnTo>
                  <a:pt x="3247791" y="694915"/>
                </a:lnTo>
                <a:lnTo>
                  <a:pt x="3215175" y="632721"/>
                </a:lnTo>
                <a:lnTo>
                  <a:pt x="3175148" y="572426"/>
                </a:lnTo>
                <a:lnTo>
                  <a:pt x="3128007" y="514197"/>
                </a:lnTo>
                <a:lnTo>
                  <a:pt x="3101862" y="485910"/>
                </a:lnTo>
                <a:lnTo>
                  <a:pt x="3074051" y="458202"/>
                </a:lnTo>
                <a:lnTo>
                  <a:pt x="3044610" y="431094"/>
                </a:lnTo>
                <a:lnTo>
                  <a:pt x="3013578" y="404607"/>
                </a:lnTo>
                <a:lnTo>
                  <a:pt x="2980990" y="378762"/>
                </a:lnTo>
                <a:lnTo>
                  <a:pt x="2946885" y="353580"/>
                </a:lnTo>
                <a:lnTo>
                  <a:pt x="2911301" y="329082"/>
                </a:lnTo>
                <a:lnTo>
                  <a:pt x="2874273" y="305289"/>
                </a:lnTo>
                <a:lnTo>
                  <a:pt x="2835839" y="282221"/>
                </a:lnTo>
                <a:lnTo>
                  <a:pt x="2796037" y="259899"/>
                </a:lnTo>
                <a:lnTo>
                  <a:pt x="2754904" y="238346"/>
                </a:lnTo>
                <a:lnTo>
                  <a:pt x="2712477" y="217580"/>
                </a:lnTo>
                <a:lnTo>
                  <a:pt x="2668794" y="197623"/>
                </a:lnTo>
                <a:lnTo>
                  <a:pt x="2623891" y="178497"/>
                </a:lnTo>
                <a:lnTo>
                  <a:pt x="2577807" y="160222"/>
                </a:lnTo>
                <a:lnTo>
                  <a:pt x="2530577" y="142818"/>
                </a:lnTo>
                <a:lnTo>
                  <a:pt x="2482241" y="126308"/>
                </a:lnTo>
                <a:lnTo>
                  <a:pt x="2432834" y="110711"/>
                </a:lnTo>
                <a:lnTo>
                  <a:pt x="2382394" y="96048"/>
                </a:lnTo>
                <a:lnTo>
                  <a:pt x="2330958" y="82342"/>
                </a:lnTo>
                <a:lnTo>
                  <a:pt x="2278564" y="69611"/>
                </a:lnTo>
                <a:lnTo>
                  <a:pt x="2225249" y="57878"/>
                </a:lnTo>
                <a:lnTo>
                  <a:pt x="2171050" y="47164"/>
                </a:lnTo>
                <a:lnTo>
                  <a:pt x="2116004" y="37488"/>
                </a:lnTo>
                <a:lnTo>
                  <a:pt x="2060150" y="28872"/>
                </a:lnTo>
                <a:lnTo>
                  <a:pt x="2003523" y="21338"/>
                </a:lnTo>
                <a:lnTo>
                  <a:pt x="1946161" y="14905"/>
                </a:lnTo>
                <a:lnTo>
                  <a:pt x="1888102" y="9595"/>
                </a:lnTo>
                <a:lnTo>
                  <a:pt x="1829383" y="5428"/>
                </a:lnTo>
                <a:lnTo>
                  <a:pt x="1770041" y="2426"/>
                </a:lnTo>
                <a:lnTo>
                  <a:pt x="1710113" y="610"/>
                </a:lnTo>
                <a:lnTo>
                  <a:pt x="1649637" y="0"/>
                </a:lnTo>
                <a:lnTo>
                  <a:pt x="1589160" y="610"/>
                </a:lnTo>
                <a:lnTo>
                  <a:pt x="1529233" y="2426"/>
                </a:lnTo>
                <a:lnTo>
                  <a:pt x="1469891" y="5428"/>
                </a:lnTo>
                <a:lnTo>
                  <a:pt x="1411171" y="9595"/>
                </a:lnTo>
                <a:lnTo>
                  <a:pt x="1353112" y="14905"/>
                </a:lnTo>
                <a:lnTo>
                  <a:pt x="1295751" y="21338"/>
                </a:lnTo>
                <a:lnTo>
                  <a:pt x="1239124" y="28872"/>
                </a:lnTo>
                <a:lnTo>
                  <a:pt x="1183269" y="37488"/>
                </a:lnTo>
                <a:lnTo>
                  <a:pt x="1128224" y="47164"/>
                </a:lnTo>
                <a:lnTo>
                  <a:pt x="1074025" y="57878"/>
                </a:lnTo>
                <a:lnTo>
                  <a:pt x="1020710" y="69611"/>
                </a:lnTo>
                <a:lnTo>
                  <a:pt x="968316" y="82342"/>
                </a:lnTo>
                <a:lnTo>
                  <a:pt x="916880" y="96048"/>
                </a:lnTo>
                <a:lnTo>
                  <a:pt x="866440" y="110711"/>
                </a:lnTo>
                <a:lnTo>
                  <a:pt x="817033" y="126308"/>
                </a:lnTo>
                <a:lnTo>
                  <a:pt x="768696" y="142818"/>
                </a:lnTo>
                <a:lnTo>
                  <a:pt x="721467" y="160222"/>
                </a:lnTo>
                <a:lnTo>
                  <a:pt x="675382" y="178497"/>
                </a:lnTo>
                <a:lnTo>
                  <a:pt x="630480" y="197623"/>
                </a:lnTo>
                <a:lnTo>
                  <a:pt x="586797" y="217580"/>
                </a:lnTo>
                <a:lnTo>
                  <a:pt x="544370" y="238346"/>
                </a:lnTo>
                <a:lnTo>
                  <a:pt x="503237" y="259899"/>
                </a:lnTo>
                <a:lnTo>
                  <a:pt x="463435" y="282221"/>
                </a:lnTo>
                <a:lnTo>
                  <a:pt x="425001" y="305289"/>
                </a:lnTo>
                <a:lnTo>
                  <a:pt x="387974" y="329082"/>
                </a:lnTo>
                <a:lnTo>
                  <a:pt x="352389" y="353580"/>
                </a:lnTo>
                <a:lnTo>
                  <a:pt x="318284" y="378762"/>
                </a:lnTo>
                <a:lnTo>
                  <a:pt x="285697" y="404607"/>
                </a:lnTo>
                <a:lnTo>
                  <a:pt x="254664" y="431094"/>
                </a:lnTo>
                <a:lnTo>
                  <a:pt x="225223" y="458202"/>
                </a:lnTo>
                <a:lnTo>
                  <a:pt x="197412" y="485910"/>
                </a:lnTo>
                <a:lnTo>
                  <a:pt x="171267" y="514197"/>
                </a:lnTo>
                <a:lnTo>
                  <a:pt x="124126" y="572426"/>
                </a:lnTo>
                <a:lnTo>
                  <a:pt x="84099" y="632721"/>
                </a:lnTo>
                <a:lnTo>
                  <a:pt x="51483" y="694915"/>
                </a:lnTo>
                <a:lnTo>
                  <a:pt x="26577" y="758841"/>
                </a:lnTo>
                <a:lnTo>
                  <a:pt x="9679" y="824332"/>
                </a:lnTo>
                <a:lnTo>
                  <a:pt x="1087" y="891220"/>
                </a:lnTo>
                <a:lnTo>
                  <a:pt x="0" y="925135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92690" y="6321552"/>
            <a:ext cx="322770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*OFI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Challenges, </a:t>
            </a:r>
            <a:r>
              <a:rPr sz="1800" spc="-10" dirty="0">
                <a:latin typeface="Calibri"/>
                <a:cs typeface="Calibri"/>
              </a:rPr>
              <a:t>Problems,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Gaps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555" y="2038095"/>
            <a:ext cx="6983095" cy="152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885" marR="1103630" algn="ctr">
              <a:lnSpc>
                <a:spcPts val="4060"/>
              </a:lnSpc>
            </a:pP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“If 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I had an </a:t>
            </a:r>
            <a:r>
              <a:rPr sz="3700" b="0" spc="45" dirty="0">
                <a:solidFill>
                  <a:srgbClr val="FFFFFF"/>
                </a:solidFill>
                <a:latin typeface="Calibri Light"/>
                <a:cs typeface="Calibri Light"/>
              </a:rPr>
              <a:t>hour </a:t>
            </a:r>
            <a:r>
              <a:rPr sz="3700" b="0" spc="2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37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30" dirty="0">
                <a:solidFill>
                  <a:srgbClr val="FFFFFF"/>
                </a:solidFill>
                <a:latin typeface="Calibri Light"/>
                <a:cs typeface="Calibri Light"/>
              </a:rPr>
              <a:t>solve  </a:t>
            </a:r>
            <a:r>
              <a:rPr sz="3700" b="0" spc="4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7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35" dirty="0">
                <a:solidFill>
                  <a:srgbClr val="FFFFFF"/>
                </a:solidFill>
                <a:latin typeface="Calibri Light"/>
                <a:cs typeface="Calibri Light"/>
              </a:rPr>
              <a:t>problem…</a:t>
            </a:r>
            <a:endParaRPr sz="3700">
              <a:latin typeface="Calibri Light"/>
              <a:cs typeface="Calibri Light"/>
            </a:endParaRPr>
          </a:p>
          <a:p>
            <a:pPr algn="ctr">
              <a:lnSpc>
                <a:spcPts val="3854"/>
              </a:lnSpc>
            </a:pP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I'd 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spend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55 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minutes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thinking</a:t>
            </a:r>
            <a:r>
              <a:rPr sz="3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about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5053" y="3594608"/>
            <a:ext cx="8666480" cy="148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17240" marR="5080" indent="-3305175">
              <a:lnSpc>
                <a:spcPts val="4100"/>
              </a:lnSpc>
            </a:pP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3700" b="0" spc="35" dirty="0">
                <a:solidFill>
                  <a:srgbClr val="FFFFFF"/>
                </a:solidFill>
                <a:latin typeface="Calibri Light"/>
                <a:cs typeface="Calibri Light"/>
              </a:rPr>
              <a:t>problem 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five minutes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thinking about  </a:t>
            </a:r>
            <a:r>
              <a:rPr sz="3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solutions.”</a:t>
            </a:r>
            <a:endParaRPr sz="3800">
              <a:latin typeface="Calibri Light"/>
              <a:cs typeface="Calibri Light"/>
            </a:endParaRPr>
          </a:p>
          <a:p>
            <a:pPr marR="313690" algn="r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Albert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Einstein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2586" y="151384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2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22586" y="296733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2586" y="4325217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585" y="1056949"/>
            <a:ext cx="2047875" cy="1754505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584" y="3490357"/>
            <a:ext cx="2047875" cy="1754505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10"/>
              </a:spcBef>
            </a:pPr>
            <a:r>
              <a:rPr sz="1800" spc="-5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</a:t>
            </a:r>
            <a:r>
              <a:rPr spc="-75" dirty="0"/>
              <a:t> </a:t>
            </a:r>
            <a:r>
              <a:rPr spc="-5" dirty="0"/>
              <a:t>Name: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60897" y="719664"/>
            <a:ext cx="3188970" cy="175450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2390">
              <a:lnSpc>
                <a:spcPts val="2125"/>
              </a:lnSpc>
              <a:spcBef>
                <a:spcPts val="110"/>
              </a:spcBef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Signage 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unclear</a:t>
            </a:r>
            <a:endParaRPr sz="1800">
              <a:latin typeface="Calibri"/>
              <a:cs typeface="Calibri"/>
            </a:endParaRPr>
          </a:p>
          <a:p>
            <a:pPr marL="297180" indent="-224790">
              <a:lnSpc>
                <a:spcPts val="2125"/>
              </a:lnSpc>
              <a:buAutoNum type="arabicPeriod"/>
              <a:tabLst>
                <a:tab pos="297815" algn="l"/>
              </a:tabLst>
            </a:pPr>
            <a:r>
              <a:rPr sz="1800" spc="-15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-10" dirty="0">
                <a:latin typeface="Calibri"/>
                <a:cs typeface="Calibri"/>
              </a:rPr>
              <a:t>to walk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around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clinic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find </a:t>
            </a:r>
            <a:r>
              <a:rPr sz="1800" spc="-15" dirty="0">
                <a:latin typeface="Calibri"/>
                <a:cs typeface="Calibri"/>
              </a:rPr>
              <a:t>test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results</a:t>
            </a:r>
            <a:endParaRPr sz="1800">
              <a:latin typeface="Calibri"/>
              <a:cs typeface="Calibri"/>
            </a:endParaRPr>
          </a:p>
          <a:p>
            <a:pPr marL="72390" marR="200660">
              <a:lnSpc>
                <a:spcPct val="99400"/>
              </a:lnSpc>
              <a:spcBef>
                <a:spcPts val="60"/>
              </a:spcBef>
              <a:buAutoNum type="arabicPeriod" startAt="3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Next </a:t>
            </a:r>
            <a:r>
              <a:rPr sz="1800" spc="-5" dirty="0">
                <a:latin typeface="Calibri"/>
                <a:cs typeface="Calibri"/>
              </a:rPr>
              <a:t>appointment is </a:t>
            </a:r>
            <a:r>
              <a:rPr sz="1800" dirty="0">
                <a:latin typeface="Calibri"/>
                <a:cs typeface="Calibri"/>
              </a:rPr>
              <a:t>not  </a:t>
            </a:r>
            <a:r>
              <a:rPr sz="1800" spc="-10" dirty="0">
                <a:latin typeface="Calibri"/>
                <a:cs typeface="Calibri"/>
              </a:rPr>
              <a:t>written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client’s </a:t>
            </a:r>
            <a:r>
              <a:rPr sz="1800" spc="-5" dirty="0">
                <a:latin typeface="Calibri"/>
                <a:cs typeface="Calibri"/>
              </a:rPr>
              <a:t>appointment  </a:t>
            </a:r>
            <a:r>
              <a:rPr sz="1800" dirty="0"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0897" y="2720197"/>
            <a:ext cx="3188970" cy="175450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2390" marR="747395">
              <a:lnSpc>
                <a:spcPts val="2110"/>
              </a:lnSpc>
              <a:spcBef>
                <a:spcPts val="215"/>
              </a:spcBef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Complaints about long  waiting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297180" indent="-224790">
              <a:lnSpc>
                <a:spcPts val="2120"/>
              </a:lnSpc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Clinic appointment </a:t>
            </a:r>
            <a:r>
              <a:rPr sz="1800" spc="-20" dirty="0">
                <a:latin typeface="Calibri"/>
                <a:cs typeface="Calibri"/>
              </a:rPr>
              <a:t>takes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71755" marR="714375">
              <a:lnSpc>
                <a:spcPts val="2110"/>
              </a:lnSpc>
              <a:spcBef>
                <a:spcPts val="160"/>
              </a:spcBef>
            </a:pPr>
            <a:r>
              <a:rPr sz="1800" spc="-10" dirty="0">
                <a:latin typeface="Calibri"/>
                <a:cs typeface="Calibri"/>
              </a:rPr>
              <a:t>entire </a:t>
            </a:r>
            <a:r>
              <a:rPr sz="1800" spc="-5" dirty="0">
                <a:latin typeface="Calibri"/>
                <a:cs typeface="Calibri"/>
              </a:rPr>
              <a:t>morning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client  cannot </a:t>
            </a:r>
            <a:r>
              <a:rPr sz="1800" spc="-10" dirty="0">
                <a:latin typeface="Calibri"/>
                <a:cs typeface="Calibri"/>
              </a:rPr>
              <a:t>get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0"/>
              </a:lnSpc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0897" y="4829674"/>
            <a:ext cx="3188970" cy="147764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72390" marR="1026794">
              <a:lnSpc>
                <a:spcPts val="2110"/>
              </a:lnSpc>
              <a:spcBef>
                <a:spcPts val="210"/>
              </a:spcBef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Clinic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not  </a:t>
            </a:r>
            <a:r>
              <a:rPr sz="1800" spc="-10" dirty="0">
                <a:latin typeface="Calibri"/>
                <a:cs typeface="Calibri"/>
              </a:rPr>
              <a:t>patient/client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friendly</a:t>
            </a:r>
            <a:endParaRPr sz="1800">
              <a:latin typeface="Calibri"/>
              <a:cs typeface="Calibri"/>
            </a:endParaRPr>
          </a:p>
          <a:p>
            <a:pPr marL="349885" indent="-277495">
              <a:lnSpc>
                <a:spcPts val="2145"/>
              </a:lnSpc>
              <a:buAutoNum type="arabicPeriod"/>
              <a:tabLst>
                <a:tab pos="350520" algn="l"/>
              </a:tabLst>
            </a:pPr>
            <a:r>
              <a:rPr sz="1800" dirty="0">
                <a:latin typeface="Calibri"/>
                <a:cs typeface="Calibri"/>
              </a:rPr>
              <a:t>Lab </a:t>
            </a:r>
            <a:r>
              <a:rPr sz="1800" spc="-10" dirty="0">
                <a:latin typeface="Calibri"/>
                <a:cs typeface="Calibri"/>
              </a:rPr>
              <a:t>results </a:t>
            </a:r>
            <a:r>
              <a:rPr sz="1800" spc="-15" dirty="0">
                <a:latin typeface="Calibri"/>
                <a:cs typeface="Calibri"/>
              </a:rPr>
              <a:t>are </a:t>
            </a:r>
            <a:r>
              <a:rPr sz="1800" spc="-10" dirty="0">
                <a:latin typeface="Calibri"/>
                <a:cs typeface="Calibri"/>
              </a:rPr>
              <a:t>taking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too</a:t>
            </a:r>
            <a:endParaRPr sz="1800">
              <a:latin typeface="Calibri"/>
              <a:cs typeface="Calibri"/>
            </a:endParaRPr>
          </a:p>
          <a:p>
            <a:pPr marL="71755" marR="456565">
              <a:lnSpc>
                <a:spcPts val="2110"/>
              </a:lnSpc>
              <a:spcBef>
                <a:spcPts val="140"/>
              </a:spcBef>
            </a:pPr>
            <a:r>
              <a:rPr sz="1800" dirty="0">
                <a:latin typeface="Calibri"/>
                <a:cs typeface="Calibri"/>
              </a:rPr>
              <a:t>long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get </a:t>
            </a:r>
            <a:r>
              <a:rPr sz="1800" dirty="0">
                <a:latin typeface="Calibri"/>
                <a:cs typeface="Calibri"/>
              </a:rPr>
              <a:t>back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clinic  </a:t>
            </a: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585" y="770802"/>
            <a:ext cx="2047875" cy="2585720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1755" marR="245110">
              <a:lnSpc>
                <a:spcPct val="99400"/>
              </a:lnSpc>
              <a:spcBef>
                <a:spcPts val="130"/>
              </a:spcBef>
            </a:pPr>
            <a:r>
              <a:rPr sz="1800" dirty="0">
                <a:latin typeface="Calibri"/>
                <a:cs typeface="Calibri"/>
              </a:rPr>
              <a:t>A. </a:t>
            </a:r>
            <a:r>
              <a:rPr sz="1800" spc="-5" dirty="0">
                <a:latin typeface="Calibri"/>
                <a:cs typeface="Calibri"/>
              </a:rPr>
              <a:t>Redesign clinic 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processes,  i.e., Client  appointment  </a:t>
            </a: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585" y="3870590"/>
            <a:ext cx="2047875" cy="2308860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71755" marR="154305">
              <a:lnSpc>
                <a:spcPts val="2090"/>
              </a:lnSpc>
              <a:spcBef>
                <a:spcPts val="244"/>
              </a:spcBef>
            </a:pPr>
            <a:r>
              <a:rPr sz="1800" spc="-5" dirty="0">
                <a:latin typeface="Calibri"/>
                <a:cs typeface="Calibri"/>
              </a:rPr>
              <a:t>B. </a:t>
            </a:r>
            <a:r>
              <a:rPr sz="1800" spc="-10" dirty="0">
                <a:latin typeface="Calibri"/>
                <a:cs typeface="Calibri"/>
              </a:rPr>
              <a:t>Early </a:t>
            </a:r>
            <a:r>
              <a:rPr sz="1800" spc="-5" dirty="0">
                <a:latin typeface="Calibri"/>
                <a:cs typeface="Calibri"/>
              </a:rPr>
              <a:t>morning </a:t>
            </a:r>
            <a:r>
              <a:rPr sz="1800" dirty="0">
                <a:latin typeface="Calibri"/>
                <a:cs typeface="Calibri"/>
              </a:rPr>
              <a:t>or  </a:t>
            </a:r>
            <a:r>
              <a:rPr sz="1800" spc="-15" dirty="0">
                <a:latin typeface="Calibri"/>
                <a:cs typeface="Calibri"/>
              </a:rPr>
              <a:t>Saturday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clinics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</a:t>
            </a:r>
            <a:r>
              <a:rPr spc="-75" dirty="0"/>
              <a:t> </a:t>
            </a:r>
            <a:r>
              <a:rPr spc="-5" dirty="0"/>
              <a:t>Name: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923035"/>
            <a:ext cx="3395979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0" spc="-30" dirty="0">
                <a:latin typeface="Calibri Light"/>
                <a:cs typeface="Calibri Light"/>
              </a:rPr>
              <a:t>Breakout</a:t>
            </a:r>
            <a:r>
              <a:rPr sz="4300" b="0" spc="-100" dirty="0">
                <a:latin typeface="Calibri Light"/>
                <a:cs typeface="Calibri Light"/>
              </a:rPr>
              <a:t> </a:t>
            </a:r>
            <a:r>
              <a:rPr sz="4300" b="0" spc="-30" dirty="0">
                <a:latin typeface="Calibri Light"/>
                <a:cs typeface="Calibri Light"/>
              </a:rPr>
              <a:t>Room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927" y="425703"/>
            <a:ext cx="5812155" cy="26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Select </a:t>
            </a:r>
            <a:r>
              <a:rPr sz="3200" dirty="0">
                <a:latin typeface="Calibri"/>
                <a:cs typeface="Calibri"/>
              </a:rPr>
              <a:t>CHANGE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Idea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Based on </a:t>
            </a:r>
            <a:r>
              <a:rPr sz="3200" spc="-10" dirty="0">
                <a:latin typeface="Calibri"/>
                <a:cs typeface="Calibri"/>
              </a:rPr>
              <a:t>your </a:t>
            </a:r>
            <a:r>
              <a:rPr sz="3200" dirty="0">
                <a:latin typeface="Calibri"/>
                <a:cs typeface="Calibri"/>
              </a:rPr>
              <a:t>3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inputs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Select </a:t>
            </a:r>
            <a:r>
              <a:rPr sz="3200" dirty="0">
                <a:latin typeface="Calibri"/>
                <a:cs typeface="Calibri"/>
              </a:rPr>
              <a:t>a CHANGE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Idea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ts val="3379"/>
              </a:lnSpc>
              <a:spcBef>
                <a:spcPts val="116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20" dirty="0">
                <a:latin typeface="Calibri"/>
                <a:cs typeface="Calibri"/>
              </a:rPr>
              <a:t>Facilitator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record </a:t>
            </a:r>
            <a:r>
              <a:rPr sz="3200" dirty="0">
                <a:latin typeface="Calibri"/>
                <a:cs typeface="Calibri"/>
              </a:rPr>
              <a:t>CHANGE </a:t>
            </a:r>
            <a:r>
              <a:rPr sz="3200" spc="-5" dirty="0">
                <a:latin typeface="Calibri"/>
                <a:cs typeface="Calibri"/>
              </a:rPr>
              <a:t>on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Template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1927" y="3690111"/>
            <a:ext cx="3399154" cy="110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Outputs: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200" spc="1070" dirty="0">
                <a:latin typeface="Arial"/>
                <a:cs typeface="Arial"/>
              </a:rPr>
              <a:t>q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u="heavy" dirty="0">
                <a:latin typeface="Calibri"/>
                <a:cs typeface="Calibri"/>
              </a:rPr>
              <a:t>CHANGE </a:t>
            </a:r>
            <a:r>
              <a:rPr sz="3200" u="heavy" spc="-10" dirty="0">
                <a:latin typeface="Calibri"/>
                <a:cs typeface="Calibri"/>
              </a:rPr>
              <a:t>Selected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152" y="2154935"/>
            <a:ext cx="3651504" cy="35448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367029"/>
            <a:ext cx="3594100" cy="5769610"/>
          </a:xfrm>
          <a:custGeom>
            <a:avLst/>
            <a:gdLst/>
            <a:ahLst/>
            <a:cxnLst/>
            <a:rect l="l" t="t" r="r" b="b"/>
            <a:pathLst>
              <a:path w="3594100" h="5769610">
                <a:moveTo>
                  <a:pt x="0" y="5769610"/>
                </a:moveTo>
                <a:lnTo>
                  <a:pt x="3594100" y="5769610"/>
                </a:lnTo>
                <a:lnTo>
                  <a:pt x="3594100" y="0"/>
                </a:lnTo>
                <a:lnTo>
                  <a:pt x="0" y="0"/>
                </a:lnTo>
                <a:lnTo>
                  <a:pt x="0" y="576961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827" y="6250940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600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27" y="265429"/>
            <a:ext cx="0" cy="5972810"/>
          </a:xfrm>
          <a:custGeom>
            <a:avLst/>
            <a:gdLst/>
            <a:ahLst/>
            <a:cxnLst/>
            <a:rect l="l" t="t" r="r" b="b"/>
            <a:pathLst>
              <a:path h="5972810">
                <a:moveTo>
                  <a:pt x="0" y="0"/>
                </a:moveTo>
                <a:lnTo>
                  <a:pt x="0" y="597281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827" y="252729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600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6728" y="265490"/>
            <a:ext cx="0" cy="5973445"/>
          </a:xfrm>
          <a:custGeom>
            <a:avLst/>
            <a:gdLst/>
            <a:ahLst/>
            <a:cxnLst/>
            <a:rect l="l" t="t" r="r" b="b"/>
            <a:pathLst>
              <a:path h="5973445">
                <a:moveTo>
                  <a:pt x="0" y="0"/>
                </a:moveTo>
                <a:lnTo>
                  <a:pt x="0" y="5972942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627" y="6136640"/>
            <a:ext cx="3683000" cy="76200"/>
          </a:xfrm>
          <a:custGeom>
            <a:avLst/>
            <a:gdLst/>
            <a:ahLst/>
            <a:cxnLst/>
            <a:rect l="l" t="t" r="r" b="b"/>
            <a:pathLst>
              <a:path w="3683000" h="76200">
                <a:moveTo>
                  <a:pt x="0" y="76200"/>
                </a:moveTo>
                <a:lnTo>
                  <a:pt x="3683000" y="76200"/>
                </a:lnTo>
                <a:lnTo>
                  <a:pt x="3683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627" y="367029"/>
            <a:ext cx="76200" cy="5769610"/>
          </a:xfrm>
          <a:custGeom>
            <a:avLst/>
            <a:gdLst/>
            <a:ahLst/>
            <a:cxnLst/>
            <a:rect l="l" t="t" r="r" b="b"/>
            <a:pathLst>
              <a:path w="76200" h="5769610">
                <a:moveTo>
                  <a:pt x="0" y="5769610"/>
                </a:moveTo>
                <a:lnTo>
                  <a:pt x="76200" y="5769610"/>
                </a:lnTo>
                <a:lnTo>
                  <a:pt x="76200" y="0"/>
                </a:lnTo>
                <a:lnTo>
                  <a:pt x="0" y="0"/>
                </a:lnTo>
                <a:lnTo>
                  <a:pt x="0" y="576961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627" y="290829"/>
            <a:ext cx="3683000" cy="76200"/>
          </a:xfrm>
          <a:custGeom>
            <a:avLst/>
            <a:gdLst/>
            <a:ahLst/>
            <a:cxnLst/>
            <a:rect l="l" t="t" r="r" b="b"/>
            <a:pathLst>
              <a:path w="3683000" h="76200">
                <a:moveTo>
                  <a:pt x="0" y="76200"/>
                </a:moveTo>
                <a:lnTo>
                  <a:pt x="3683000" y="76200"/>
                </a:lnTo>
                <a:lnTo>
                  <a:pt x="3683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2428" y="367090"/>
            <a:ext cx="76200" cy="5770245"/>
          </a:xfrm>
          <a:custGeom>
            <a:avLst/>
            <a:gdLst/>
            <a:ahLst/>
            <a:cxnLst/>
            <a:rect l="l" t="t" r="r" b="b"/>
            <a:pathLst>
              <a:path w="76200" h="5770245">
                <a:moveTo>
                  <a:pt x="76200" y="0"/>
                </a:moveTo>
                <a:lnTo>
                  <a:pt x="0" y="0"/>
                </a:lnTo>
                <a:lnTo>
                  <a:pt x="0" y="5769742"/>
                </a:lnTo>
                <a:lnTo>
                  <a:pt x="76200" y="5769742"/>
                </a:lnTo>
                <a:lnTo>
                  <a:pt x="762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845" marR="1351280">
              <a:lnSpc>
                <a:spcPct val="90000"/>
              </a:lnSpc>
            </a:pPr>
            <a:r>
              <a:rPr spc="-20" dirty="0"/>
              <a:t>Zoom  </a:t>
            </a:r>
            <a:r>
              <a:rPr spc="-5" dirty="0"/>
              <a:t>B</a:t>
            </a:r>
            <a:r>
              <a:rPr spc="-70" dirty="0"/>
              <a:t>r</a:t>
            </a:r>
            <a:r>
              <a:rPr spc="-5" dirty="0"/>
              <a:t>e</a:t>
            </a:r>
            <a:r>
              <a:rPr spc="5" dirty="0"/>
              <a:t>a</a:t>
            </a:r>
            <a:r>
              <a:rPr spc="-165" dirty="0"/>
              <a:t>k</a:t>
            </a:r>
            <a:r>
              <a:rPr spc="5" dirty="0"/>
              <a:t>o</a:t>
            </a:r>
            <a:r>
              <a:rPr dirty="0"/>
              <a:t>ut  </a:t>
            </a:r>
            <a:r>
              <a:rPr spc="-25" dirty="0"/>
              <a:t>Rooms</a:t>
            </a:r>
          </a:p>
        </p:txBody>
      </p:sp>
      <p:sp>
        <p:nvSpPr>
          <p:cNvPr id="12" name="object 12"/>
          <p:cNvSpPr/>
          <p:nvPr/>
        </p:nvSpPr>
        <p:spPr>
          <a:xfrm>
            <a:off x="4517135" y="5242145"/>
            <a:ext cx="1766570" cy="955040"/>
          </a:xfrm>
          <a:custGeom>
            <a:avLst/>
            <a:gdLst/>
            <a:ahLst/>
            <a:cxnLst/>
            <a:rect l="l" t="t" r="r" b="b"/>
            <a:pathLst>
              <a:path w="1766570" h="955039">
                <a:moveTo>
                  <a:pt x="0" y="954476"/>
                </a:moveTo>
                <a:lnTo>
                  <a:pt x="1766462" y="954476"/>
                </a:lnTo>
                <a:lnTo>
                  <a:pt x="1766462" y="0"/>
                </a:lnTo>
                <a:lnTo>
                  <a:pt x="0" y="0"/>
                </a:lnTo>
                <a:lnTo>
                  <a:pt x="0" y="954476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7135" y="5242145"/>
            <a:ext cx="1811020" cy="955040"/>
          </a:xfrm>
          <a:custGeom>
            <a:avLst/>
            <a:gdLst/>
            <a:ahLst/>
            <a:cxnLst/>
            <a:rect l="l" t="t" r="r" b="b"/>
            <a:pathLst>
              <a:path w="1811020" h="955039">
                <a:moveTo>
                  <a:pt x="0" y="0"/>
                </a:moveTo>
                <a:lnTo>
                  <a:pt x="1810512" y="0"/>
                </a:lnTo>
                <a:lnTo>
                  <a:pt x="1810512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32953" y="5411723"/>
            <a:ext cx="117919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83598" y="5242670"/>
            <a:ext cx="5431790" cy="955040"/>
          </a:xfrm>
          <a:custGeom>
            <a:avLst/>
            <a:gdLst/>
            <a:ahLst/>
            <a:cxnLst/>
            <a:rect l="l" t="t" r="r" b="b"/>
            <a:pathLst>
              <a:path w="5431790" h="955039">
                <a:moveTo>
                  <a:pt x="0" y="0"/>
                </a:moveTo>
                <a:lnTo>
                  <a:pt x="5431536" y="0"/>
                </a:lnTo>
                <a:lnTo>
                  <a:pt x="5431536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solidFill>
            <a:srgbClr val="D2DEE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3598" y="5242670"/>
            <a:ext cx="5431790" cy="955040"/>
          </a:xfrm>
          <a:custGeom>
            <a:avLst/>
            <a:gdLst/>
            <a:ahLst/>
            <a:cxnLst/>
            <a:rect l="l" t="t" r="r" b="b"/>
            <a:pathLst>
              <a:path w="5431790" h="955039">
                <a:moveTo>
                  <a:pt x="0" y="0"/>
                </a:moveTo>
                <a:lnTo>
                  <a:pt x="5431536" y="0"/>
                </a:lnTo>
                <a:lnTo>
                  <a:pt x="5431536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2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1075" y="5382767"/>
            <a:ext cx="4332605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Return to </a:t>
            </a:r>
            <a:r>
              <a:rPr sz="1800" spc="-5" dirty="0">
                <a:latin typeface="Calibri"/>
                <a:cs typeface="Calibri"/>
              </a:rPr>
              <a:t>Main </a:t>
            </a:r>
            <a:r>
              <a:rPr sz="1800" spc="-10" dirty="0">
                <a:latin typeface="Calibri"/>
                <a:cs typeface="Calibri"/>
              </a:rPr>
              <a:t>Zoom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meeting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Calibri"/>
                <a:cs typeface="Calibri"/>
              </a:rPr>
              <a:t>Coach sends CHANGE </a:t>
            </a:r>
            <a:r>
              <a:rPr sz="1800" spc="-10" dirty="0">
                <a:latin typeface="Calibri"/>
                <a:cs typeface="Calibri"/>
              </a:rPr>
              <a:t>template to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Coordinator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17135" y="3788476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7"/>
                </a:moveTo>
                <a:lnTo>
                  <a:pt x="758456" y="1247787"/>
                </a:lnTo>
                <a:lnTo>
                  <a:pt x="905255" y="1467985"/>
                </a:lnTo>
                <a:lnTo>
                  <a:pt x="1052055" y="1247787"/>
                </a:lnTo>
                <a:close/>
              </a:path>
              <a:path w="1811020" h="1468120">
                <a:moveTo>
                  <a:pt x="941955" y="953852"/>
                </a:moveTo>
                <a:lnTo>
                  <a:pt x="868556" y="953852"/>
                </a:lnTo>
                <a:lnTo>
                  <a:pt x="868556" y="1247787"/>
                </a:lnTo>
                <a:lnTo>
                  <a:pt x="941955" y="1247787"/>
                </a:lnTo>
                <a:lnTo>
                  <a:pt x="941955" y="953852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2"/>
                </a:lnTo>
                <a:lnTo>
                  <a:pt x="1810512" y="953852"/>
                </a:lnTo>
                <a:lnTo>
                  <a:pt x="1810512" y="0"/>
                </a:lnTo>
                <a:close/>
              </a:path>
            </a:pathLst>
          </a:custGeom>
          <a:solidFill>
            <a:srgbClr val="52C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7135" y="3788475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52C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11820" y="3957828"/>
            <a:ext cx="102171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oom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1296" y="3362287"/>
            <a:ext cx="5444490" cy="1806575"/>
          </a:xfrm>
          <a:prstGeom prst="rect">
            <a:avLst/>
          </a:prstGeom>
          <a:solidFill>
            <a:srgbClr val="D0ECEA">
              <a:alpha val="90199"/>
            </a:srgbClr>
          </a:solidFill>
        </p:spPr>
        <p:txBody>
          <a:bodyPr vert="horz" wrap="square" lIns="0" tIns="19748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555"/>
              </a:spcBef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Room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525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Coach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facilitate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140"/>
              </a:spcBef>
              <a:buFont typeface="Calibri"/>
              <a:buChar char="•"/>
              <a:tabLst>
                <a:tab pos="288290" algn="l"/>
              </a:tabLst>
            </a:pPr>
            <a:r>
              <a:rPr sz="1800" b="1" spc="-5" dirty="0">
                <a:latin typeface="Calibri"/>
                <a:cs typeface="Calibri"/>
              </a:rPr>
              <a:t>Objective: Given </a:t>
            </a:r>
            <a:r>
              <a:rPr sz="1800" b="1" spc="-10" dirty="0">
                <a:latin typeface="Calibri"/>
                <a:cs typeface="Calibri"/>
              </a:rPr>
              <a:t>your site </a:t>
            </a:r>
            <a:r>
              <a:rPr sz="1800" b="1" spc="-5" dirty="0">
                <a:latin typeface="Calibri"/>
                <a:cs typeface="Calibri"/>
              </a:rPr>
              <a:t>inputs, select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CHANGE.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235"/>
              </a:spcBef>
              <a:buChar char="•"/>
              <a:tabLst>
                <a:tab pos="288290" algn="l"/>
              </a:tabLst>
            </a:pPr>
            <a:r>
              <a:rPr sz="1800" spc="-15" dirty="0">
                <a:latin typeface="Calibri"/>
                <a:cs typeface="Calibri"/>
              </a:rPr>
              <a:t>Record </a:t>
            </a:r>
            <a:r>
              <a:rPr sz="1800" spc="-5" dirty="0">
                <a:latin typeface="Calibri"/>
                <a:cs typeface="Calibri"/>
              </a:rPr>
              <a:t>CHANGE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Template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17135" y="1914967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7"/>
                </a:moveTo>
                <a:lnTo>
                  <a:pt x="758456" y="1247787"/>
                </a:lnTo>
                <a:lnTo>
                  <a:pt x="905255" y="1467985"/>
                </a:lnTo>
                <a:lnTo>
                  <a:pt x="1052055" y="1247787"/>
                </a:lnTo>
                <a:close/>
              </a:path>
              <a:path w="1811020" h="1468120">
                <a:moveTo>
                  <a:pt x="941955" y="953852"/>
                </a:moveTo>
                <a:lnTo>
                  <a:pt x="868556" y="953852"/>
                </a:lnTo>
                <a:lnTo>
                  <a:pt x="868556" y="1247787"/>
                </a:lnTo>
                <a:lnTo>
                  <a:pt x="941955" y="1247787"/>
                </a:lnTo>
                <a:lnTo>
                  <a:pt x="941955" y="953852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2"/>
                </a:lnTo>
                <a:lnTo>
                  <a:pt x="1810512" y="953852"/>
                </a:lnTo>
                <a:lnTo>
                  <a:pt x="1810512" y="0"/>
                </a:lnTo>
                <a:close/>
              </a:path>
            </a:pathLst>
          </a:custGeom>
          <a:solidFill>
            <a:srgbClr val="49B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7135" y="1914966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49BF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11820" y="2086355"/>
            <a:ext cx="102171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oom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1296" y="1754619"/>
            <a:ext cx="5444490" cy="1275080"/>
          </a:xfrm>
          <a:prstGeom prst="rect">
            <a:avLst/>
          </a:prstGeom>
          <a:solidFill>
            <a:srgbClr val="D0E7D8">
              <a:alpha val="90199"/>
            </a:srgbClr>
          </a:solidFill>
        </p:spPr>
        <p:txBody>
          <a:bodyPr vert="horz" wrap="square" lIns="0" tIns="19621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545"/>
              </a:spcBef>
            </a:pPr>
            <a:r>
              <a:rPr sz="1800" spc="-5" dirty="0">
                <a:latin typeface="Calibri"/>
                <a:cs typeface="Calibri"/>
              </a:rPr>
              <a:t>Upon </a:t>
            </a:r>
            <a:r>
              <a:rPr sz="1800" spc="-10" dirty="0">
                <a:latin typeface="Calibri"/>
                <a:cs typeface="Calibri"/>
              </a:rPr>
              <a:t>arrival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Room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550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Click on </a:t>
            </a:r>
            <a:r>
              <a:rPr sz="1800" spc="-10" dirty="0">
                <a:latin typeface="Calibri"/>
                <a:cs typeface="Calibri"/>
              </a:rPr>
              <a:t>Participant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Unmute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Microphone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17135" y="307300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8"/>
                </a:moveTo>
                <a:lnTo>
                  <a:pt x="758456" y="1247788"/>
                </a:lnTo>
                <a:lnTo>
                  <a:pt x="905255" y="1467986"/>
                </a:lnTo>
                <a:lnTo>
                  <a:pt x="1052055" y="1247788"/>
                </a:lnTo>
                <a:close/>
              </a:path>
              <a:path w="1811020" h="1468120">
                <a:moveTo>
                  <a:pt x="941955" y="953853"/>
                </a:moveTo>
                <a:lnTo>
                  <a:pt x="868556" y="953853"/>
                </a:lnTo>
                <a:lnTo>
                  <a:pt x="868556" y="1247788"/>
                </a:lnTo>
                <a:lnTo>
                  <a:pt x="941955" y="1247788"/>
                </a:lnTo>
                <a:lnTo>
                  <a:pt x="941955" y="953853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3"/>
                </a:lnTo>
                <a:lnTo>
                  <a:pt x="1810512" y="953853"/>
                </a:lnTo>
                <a:lnTo>
                  <a:pt x="181051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17135" y="307301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827555" y="477011"/>
            <a:ext cx="118935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dirty="0">
                <a:solidFill>
                  <a:srgbClr val="FFFFFF"/>
                </a:solidFill>
              </a:rPr>
              <a:t>Acce</a:t>
            </a:r>
            <a:r>
              <a:rPr sz="3300" spc="-20" dirty="0">
                <a:solidFill>
                  <a:srgbClr val="FFFFFF"/>
                </a:solidFill>
              </a:rPr>
              <a:t>p</a:t>
            </a:r>
            <a:r>
              <a:rPr sz="3300" dirty="0">
                <a:solidFill>
                  <a:srgbClr val="FFFFFF"/>
                </a:solidFill>
              </a:rPr>
              <a:t>t</a:t>
            </a:r>
            <a:endParaRPr sz="3300"/>
          </a:p>
        </p:txBody>
      </p:sp>
      <p:sp>
        <p:nvSpPr>
          <p:cNvPr id="29" name="object 29"/>
          <p:cNvSpPr txBox="1"/>
          <p:nvPr/>
        </p:nvSpPr>
        <p:spPr>
          <a:xfrm>
            <a:off x="6321296" y="300950"/>
            <a:ext cx="5444490" cy="967105"/>
          </a:xfrm>
          <a:prstGeom prst="rect">
            <a:avLst/>
          </a:prstGeom>
          <a:solidFill>
            <a:srgbClr val="D5E3CF">
              <a:alpha val="90199"/>
            </a:srgbClr>
          </a:solidFill>
        </p:spPr>
        <p:txBody>
          <a:bodyPr vert="horz" wrap="square" lIns="0" tIns="215900" rIns="0" bIns="0" rtlCol="0">
            <a:spAutoFit/>
          </a:bodyPr>
          <a:lstStyle/>
          <a:p>
            <a:pPr marL="116205" marR="248920">
              <a:lnSpc>
                <a:spcPts val="2020"/>
              </a:lnSpc>
              <a:spcBef>
                <a:spcPts val="1700"/>
              </a:spcBef>
            </a:pPr>
            <a:r>
              <a:rPr sz="1800" spc="-5" dirty="0">
                <a:latin typeface="Calibri"/>
                <a:cs typeface="Calibri"/>
              </a:rPr>
              <a:t>Accept </a:t>
            </a:r>
            <a:r>
              <a:rPr sz="1800" spc="-10" dirty="0">
                <a:latin typeface="Calibri"/>
                <a:cs typeface="Calibri"/>
              </a:rPr>
              <a:t>Zoom </a:t>
            </a:r>
            <a:r>
              <a:rPr sz="1800" spc="-15" dirty="0">
                <a:latin typeface="Calibri"/>
                <a:cs typeface="Calibri"/>
              </a:rPr>
              <a:t>Breakout Room </a:t>
            </a:r>
            <a:r>
              <a:rPr sz="1800" spc="-10" dirty="0">
                <a:latin typeface="Calibri"/>
                <a:cs typeface="Calibri"/>
              </a:rPr>
              <a:t>Invitation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Click on </a:t>
            </a:r>
            <a:r>
              <a:rPr sz="1800" spc="-20" dirty="0">
                <a:latin typeface="Calibri"/>
                <a:cs typeface="Calibri"/>
              </a:rPr>
              <a:t>“Join 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Room”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98" y="374573"/>
            <a:ext cx="9531425" cy="573978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71970" y="2461964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69" y="0"/>
                </a:lnTo>
                <a:lnTo>
                  <a:pt x="2005069" y="1565000"/>
                </a:lnTo>
                <a:lnTo>
                  <a:pt x="0" y="1565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1970" y="2461964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70" y="0"/>
                </a:lnTo>
                <a:lnTo>
                  <a:pt x="2005070" y="1565001"/>
                </a:lnTo>
                <a:lnTo>
                  <a:pt x="0" y="1565001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6264" y="2755401"/>
            <a:ext cx="768985" cy="1467485"/>
          </a:xfrm>
          <a:custGeom>
            <a:avLst/>
            <a:gdLst/>
            <a:ahLst/>
            <a:cxnLst/>
            <a:rect l="l" t="t" r="r" b="b"/>
            <a:pathLst>
              <a:path w="768984" h="1467485">
                <a:moveTo>
                  <a:pt x="768623" y="0"/>
                </a:moveTo>
                <a:lnTo>
                  <a:pt x="601521" y="0"/>
                </a:lnTo>
                <a:lnTo>
                  <a:pt x="0" y="146719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44680" y="3035808"/>
            <a:ext cx="12598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</a:rPr>
              <a:t>Click</a:t>
            </a:r>
            <a:r>
              <a:rPr sz="2400" spc="-10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Here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960" y="701040"/>
            <a:ext cx="9146858" cy="529335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5600" y="6061709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9745" y="5534659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4829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5600" y="5510529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5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534" y="553469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858"/>
                </a:lnTo>
              </a:path>
            </a:pathLst>
          </a:custGeom>
          <a:ln w="4829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9478" y="6129158"/>
            <a:ext cx="3520440" cy="462280"/>
          </a:xfrm>
          <a:custGeom>
            <a:avLst/>
            <a:gdLst/>
            <a:ahLst/>
            <a:cxnLst/>
            <a:rect l="l" t="t" r="r" b="b"/>
            <a:pathLst>
              <a:path w="3520440" h="462279">
                <a:moveTo>
                  <a:pt x="0" y="0"/>
                </a:moveTo>
                <a:lnTo>
                  <a:pt x="3520323" y="0"/>
                </a:lnTo>
                <a:lnTo>
                  <a:pt x="3520323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9415" y="6162178"/>
            <a:ext cx="1605280" cy="368300"/>
          </a:xfrm>
          <a:custGeom>
            <a:avLst/>
            <a:gdLst/>
            <a:ahLst/>
            <a:cxnLst/>
            <a:rect l="l" t="t" r="r" b="b"/>
            <a:pathLst>
              <a:path w="1605279" h="368300">
                <a:moveTo>
                  <a:pt x="0" y="0"/>
                </a:moveTo>
                <a:lnTo>
                  <a:pt x="1604898" y="0"/>
                </a:lnTo>
                <a:lnTo>
                  <a:pt x="1604898" y="368299"/>
                </a:lnTo>
                <a:lnTo>
                  <a:pt x="1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9478" y="6150864"/>
            <a:ext cx="352044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Step </a:t>
            </a:r>
            <a:r>
              <a:rPr sz="2400" dirty="0">
                <a:latin typeface="Calibri"/>
                <a:cs typeface="Calibri"/>
              </a:rPr>
              <a:t>1 – </a:t>
            </a:r>
            <a:r>
              <a:rPr sz="2400" spc="-5" dirty="0">
                <a:latin typeface="Calibri"/>
                <a:cs typeface="Calibri"/>
              </a:rPr>
              <a:t>Click </a:t>
            </a:r>
            <a:r>
              <a:rPr sz="2400" spc="-10" dirty="0">
                <a:latin typeface="Calibri"/>
                <a:cs typeface="Calibri"/>
              </a:rPr>
              <a:t>Share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Screen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400" y="853566"/>
            <a:ext cx="8991600" cy="530225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9" y="2908300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69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6479" y="1832610"/>
            <a:ext cx="65405" cy="1075690"/>
          </a:xfrm>
          <a:custGeom>
            <a:avLst/>
            <a:gdLst/>
            <a:ahLst/>
            <a:cxnLst/>
            <a:rect l="l" t="t" r="r" b="b"/>
            <a:pathLst>
              <a:path w="65405" h="1075689">
                <a:moveTo>
                  <a:pt x="0" y="1075690"/>
                </a:moveTo>
                <a:lnTo>
                  <a:pt x="65392" y="1075690"/>
                </a:lnTo>
                <a:lnTo>
                  <a:pt x="65392" y="0"/>
                </a:lnTo>
                <a:lnTo>
                  <a:pt x="0" y="0"/>
                </a:lnTo>
                <a:lnTo>
                  <a:pt x="0" y="107569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6479" y="1767839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69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0367" y="1833232"/>
            <a:ext cx="65405" cy="1075055"/>
          </a:xfrm>
          <a:custGeom>
            <a:avLst/>
            <a:gdLst/>
            <a:ahLst/>
            <a:cxnLst/>
            <a:rect l="l" t="t" r="r" b="b"/>
            <a:pathLst>
              <a:path w="65404" h="1075055">
                <a:moveTo>
                  <a:pt x="65392" y="0"/>
                </a:moveTo>
                <a:lnTo>
                  <a:pt x="0" y="0"/>
                </a:lnTo>
                <a:lnTo>
                  <a:pt x="0" y="1074834"/>
                </a:lnTo>
                <a:lnTo>
                  <a:pt x="65392" y="1074834"/>
                </a:lnTo>
                <a:lnTo>
                  <a:pt x="6539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93480" y="5863590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2794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7603" y="5554979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640"/>
                </a:lnTo>
              </a:path>
            </a:pathLst>
          </a:custGeom>
          <a:ln w="2824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3480" y="5541009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2794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7436" y="5555286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52"/>
                </a:lnTo>
              </a:path>
            </a:pathLst>
          </a:custGeom>
          <a:ln w="2824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880" y="298623"/>
            <a:ext cx="4766945" cy="462280"/>
          </a:xfrm>
          <a:custGeom>
            <a:avLst/>
            <a:gdLst/>
            <a:ahLst/>
            <a:cxnLst/>
            <a:rect l="l" t="t" r="r" b="b"/>
            <a:pathLst>
              <a:path w="4766945" h="462280">
                <a:moveTo>
                  <a:pt x="0" y="0"/>
                </a:moveTo>
                <a:lnTo>
                  <a:pt x="4766818" y="0"/>
                </a:lnTo>
                <a:lnTo>
                  <a:pt x="4766818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3030" y="331644"/>
            <a:ext cx="836294" cy="368300"/>
          </a:xfrm>
          <a:custGeom>
            <a:avLst/>
            <a:gdLst/>
            <a:ahLst/>
            <a:cxnLst/>
            <a:rect l="l" t="t" r="r" b="b"/>
            <a:pathLst>
              <a:path w="836294" h="368300">
                <a:moveTo>
                  <a:pt x="0" y="0"/>
                </a:moveTo>
                <a:lnTo>
                  <a:pt x="835787" y="0"/>
                </a:lnTo>
                <a:lnTo>
                  <a:pt x="835787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2042" y="331644"/>
            <a:ext cx="1424305" cy="368300"/>
          </a:xfrm>
          <a:custGeom>
            <a:avLst/>
            <a:gdLst/>
            <a:ahLst/>
            <a:cxnLst/>
            <a:rect l="l" t="t" r="r" b="b"/>
            <a:pathLst>
              <a:path w="1424304" h="368300">
                <a:moveTo>
                  <a:pt x="0" y="0"/>
                </a:moveTo>
                <a:lnTo>
                  <a:pt x="1424114" y="0"/>
                </a:lnTo>
                <a:lnTo>
                  <a:pt x="1424114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15619" y="320039"/>
            <a:ext cx="456374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/>
              <a:t>Step </a:t>
            </a:r>
            <a:r>
              <a:rPr sz="2400" dirty="0"/>
              <a:t>2 – </a:t>
            </a:r>
            <a:r>
              <a:rPr sz="2400" spc="-5" dirty="0"/>
              <a:t>Select </a:t>
            </a:r>
            <a:r>
              <a:rPr sz="2400" spc="-10" dirty="0"/>
              <a:t>Screen </a:t>
            </a:r>
            <a:r>
              <a:rPr sz="2400" spc="-5" dirty="0"/>
              <a:t>or</a:t>
            </a:r>
            <a:r>
              <a:rPr sz="2400" spc="-45" dirty="0"/>
              <a:t> </a:t>
            </a:r>
            <a:r>
              <a:rPr sz="2400" spc="-20" dirty="0"/>
              <a:t>PowerPoint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316479" y="4243070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70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6479" y="3167379"/>
            <a:ext cx="65405" cy="1075690"/>
          </a:xfrm>
          <a:custGeom>
            <a:avLst/>
            <a:gdLst/>
            <a:ahLst/>
            <a:cxnLst/>
            <a:rect l="l" t="t" r="r" b="b"/>
            <a:pathLst>
              <a:path w="65405" h="1075689">
                <a:moveTo>
                  <a:pt x="0" y="1075690"/>
                </a:moveTo>
                <a:lnTo>
                  <a:pt x="65392" y="1075690"/>
                </a:lnTo>
                <a:lnTo>
                  <a:pt x="65392" y="0"/>
                </a:lnTo>
                <a:lnTo>
                  <a:pt x="0" y="0"/>
                </a:lnTo>
                <a:lnTo>
                  <a:pt x="0" y="107569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6479" y="3102610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69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0367" y="3167612"/>
            <a:ext cx="65405" cy="1075055"/>
          </a:xfrm>
          <a:custGeom>
            <a:avLst/>
            <a:gdLst/>
            <a:ahLst/>
            <a:cxnLst/>
            <a:rect l="l" t="t" r="r" b="b"/>
            <a:pathLst>
              <a:path w="65404" h="1075054">
                <a:moveTo>
                  <a:pt x="65392" y="0"/>
                </a:moveTo>
                <a:lnTo>
                  <a:pt x="0" y="0"/>
                </a:lnTo>
                <a:lnTo>
                  <a:pt x="0" y="1074835"/>
                </a:lnTo>
                <a:lnTo>
                  <a:pt x="65392" y="1074835"/>
                </a:lnTo>
                <a:lnTo>
                  <a:pt x="6539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0959" y="6337426"/>
            <a:ext cx="2607945" cy="462280"/>
          </a:xfrm>
          <a:custGeom>
            <a:avLst/>
            <a:gdLst/>
            <a:ahLst/>
            <a:cxnLst/>
            <a:rect l="l" t="t" r="r" b="b"/>
            <a:pathLst>
              <a:path w="2607945" h="462279">
                <a:moveTo>
                  <a:pt x="0" y="0"/>
                </a:moveTo>
                <a:lnTo>
                  <a:pt x="2607445" y="0"/>
                </a:lnTo>
                <a:lnTo>
                  <a:pt x="2607445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70897" y="6370446"/>
            <a:ext cx="701040" cy="368300"/>
          </a:xfrm>
          <a:custGeom>
            <a:avLst/>
            <a:gdLst/>
            <a:ahLst/>
            <a:cxnLst/>
            <a:rect l="l" t="t" r="r" b="b"/>
            <a:pathLst>
              <a:path w="701040" h="368300">
                <a:moveTo>
                  <a:pt x="0" y="0"/>
                </a:moveTo>
                <a:lnTo>
                  <a:pt x="700849" y="0"/>
                </a:lnTo>
                <a:lnTo>
                  <a:pt x="70084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59700" y="6358128"/>
            <a:ext cx="242443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Step </a:t>
            </a:r>
            <a:r>
              <a:rPr sz="2400" dirty="0">
                <a:latin typeface="Calibri"/>
                <a:cs typeface="Calibri"/>
              </a:rPr>
              <a:t>3 – </a:t>
            </a:r>
            <a:r>
              <a:rPr sz="2400" spc="-5" dirty="0">
                <a:latin typeface="Calibri"/>
                <a:cs typeface="Calibri"/>
              </a:rPr>
              <a:t>Click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9708" y="500880"/>
            <a:ext cx="2136775" cy="1955800"/>
          </a:xfrm>
          <a:custGeom>
            <a:avLst/>
            <a:gdLst/>
            <a:ahLst/>
            <a:cxnLst/>
            <a:rect l="l" t="t" r="r" b="b"/>
            <a:pathLst>
              <a:path w="2136775" h="1955800">
                <a:moveTo>
                  <a:pt x="257171" y="0"/>
                </a:moveTo>
                <a:lnTo>
                  <a:pt x="200021" y="0"/>
                </a:lnTo>
                <a:lnTo>
                  <a:pt x="200021" y="57150"/>
                </a:lnTo>
                <a:lnTo>
                  <a:pt x="257171" y="57150"/>
                </a:lnTo>
                <a:lnTo>
                  <a:pt x="257171" y="0"/>
                </a:lnTo>
                <a:close/>
              </a:path>
              <a:path w="2136775" h="1955800">
                <a:moveTo>
                  <a:pt x="142871" y="0"/>
                </a:moveTo>
                <a:lnTo>
                  <a:pt x="85721" y="0"/>
                </a:lnTo>
                <a:lnTo>
                  <a:pt x="85721" y="57150"/>
                </a:lnTo>
                <a:lnTo>
                  <a:pt x="142871" y="57150"/>
                </a:lnTo>
                <a:lnTo>
                  <a:pt x="142871" y="0"/>
                </a:lnTo>
                <a:close/>
              </a:path>
              <a:path w="2136775" h="1955800">
                <a:moveTo>
                  <a:pt x="57149" y="28578"/>
                </a:moveTo>
                <a:lnTo>
                  <a:pt x="0" y="28578"/>
                </a:lnTo>
                <a:lnTo>
                  <a:pt x="0" y="85728"/>
                </a:lnTo>
                <a:lnTo>
                  <a:pt x="57149" y="85728"/>
                </a:lnTo>
                <a:lnTo>
                  <a:pt x="57149" y="28578"/>
                </a:lnTo>
                <a:close/>
              </a:path>
              <a:path w="2136775" h="1955800">
                <a:moveTo>
                  <a:pt x="57149" y="142878"/>
                </a:moveTo>
                <a:lnTo>
                  <a:pt x="0" y="142878"/>
                </a:lnTo>
                <a:lnTo>
                  <a:pt x="0" y="200028"/>
                </a:lnTo>
                <a:lnTo>
                  <a:pt x="57149" y="200028"/>
                </a:lnTo>
                <a:lnTo>
                  <a:pt x="57149" y="142878"/>
                </a:lnTo>
                <a:close/>
              </a:path>
              <a:path w="2136775" h="1955800">
                <a:moveTo>
                  <a:pt x="57149" y="257178"/>
                </a:moveTo>
                <a:lnTo>
                  <a:pt x="0" y="257178"/>
                </a:lnTo>
                <a:lnTo>
                  <a:pt x="0" y="314328"/>
                </a:lnTo>
                <a:lnTo>
                  <a:pt x="57149" y="314328"/>
                </a:lnTo>
                <a:lnTo>
                  <a:pt x="57149" y="257178"/>
                </a:lnTo>
                <a:close/>
              </a:path>
              <a:path w="2136775" h="1955800">
                <a:moveTo>
                  <a:pt x="57149" y="371478"/>
                </a:moveTo>
                <a:lnTo>
                  <a:pt x="0" y="371478"/>
                </a:lnTo>
                <a:lnTo>
                  <a:pt x="0" y="428628"/>
                </a:lnTo>
                <a:lnTo>
                  <a:pt x="57149" y="428628"/>
                </a:lnTo>
                <a:lnTo>
                  <a:pt x="57149" y="371478"/>
                </a:lnTo>
                <a:close/>
              </a:path>
              <a:path w="2136775" h="1955800">
                <a:moveTo>
                  <a:pt x="57149" y="485778"/>
                </a:moveTo>
                <a:lnTo>
                  <a:pt x="0" y="485778"/>
                </a:lnTo>
                <a:lnTo>
                  <a:pt x="0" y="542928"/>
                </a:lnTo>
                <a:lnTo>
                  <a:pt x="57149" y="542928"/>
                </a:lnTo>
                <a:lnTo>
                  <a:pt x="57149" y="485778"/>
                </a:lnTo>
                <a:close/>
              </a:path>
              <a:path w="2136775" h="1955800">
                <a:moveTo>
                  <a:pt x="57149" y="600078"/>
                </a:moveTo>
                <a:lnTo>
                  <a:pt x="0" y="600078"/>
                </a:lnTo>
                <a:lnTo>
                  <a:pt x="0" y="657228"/>
                </a:lnTo>
                <a:lnTo>
                  <a:pt x="57149" y="657228"/>
                </a:lnTo>
                <a:lnTo>
                  <a:pt x="57149" y="600078"/>
                </a:lnTo>
                <a:close/>
              </a:path>
              <a:path w="2136775" h="1955800">
                <a:moveTo>
                  <a:pt x="57149" y="714378"/>
                </a:moveTo>
                <a:lnTo>
                  <a:pt x="0" y="714378"/>
                </a:lnTo>
                <a:lnTo>
                  <a:pt x="0" y="771528"/>
                </a:lnTo>
                <a:lnTo>
                  <a:pt x="57149" y="771528"/>
                </a:lnTo>
                <a:lnTo>
                  <a:pt x="57149" y="714378"/>
                </a:lnTo>
                <a:close/>
              </a:path>
              <a:path w="2136775" h="1955800">
                <a:moveTo>
                  <a:pt x="57149" y="828678"/>
                </a:moveTo>
                <a:lnTo>
                  <a:pt x="0" y="828678"/>
                </a:lnTo>
                <a:lnTo>
                  <a:pt x="0" y="885828"/>
                </a:lnTo>
                <a:lnTo>
                  <a:pt x="57149" y="885828"/>
                </a:lnTo>
                <a:lnTo>
                  <a:pt x="57149" y="828678"/>
                </a:lnTo>
                <a:close/>
              </a:path>
              <a:path w="2136775" h="1955800">
                <a:moveTo>
                  <a:pt x="57149" y="942978"/>
                </a:moveTo>
                <a:lnTo>
                  <a:pt x="0" y="942978"/>
                </a:lnTo>
                <a:lnTo>
                  <a:pt x="0" y="1000128"/>
                </a:lnTo>
                <a:lnTo>
                  <a:pt x="57149" y="1000128"/>
                </a:lnTo>
                <a:lnTo>
                  <a:pt x="57149" y="942978"/>
                </a:lnTo>
                <a:close/>
              </a:path>
              <a:path w="2136775" h="1955800">
                <a:moveTo>
                  <a:pt x="57149" y="1057278"/>
                </a:moveTo>
                <a:lnTo>
                  <a:pt x="0" y="1057278"/>
                </a:lnTo>
                <a:lnTo>
                  <a:pt x="0" y="1114428"/>
                </a:lnTo>
                <a:lnTo>
                  <a:pt x="57149" y="1114428"/>
                </a:lnTo>
                <a:lnTo>
                  <a:pt x="57149" y="1057278"/>
                </a:lnTo>
                <a:close/>
              </a:path>
              <a:path w="2136775" h="1955800">
                <a:moveTo>
                  <a:pt x="57149" y="1171578"/>
                </a:moveTo>
                <a:lnTo>
                  <a:pt x="0" y="1171578"/>
                </a:lnTo>
                <a:lnTo>
                  <a:pt x="0" y="1228728"/>
                </a:lnTo>
                <a:lnTo>
                  <a:pt x="57149" y="1228728"/>
                </a:lnTo>
                <a:lnTo>
                  <a:pt x="57149" y="1171578"/>
                </a:lnTo>
                <a:close/>
              </a:path>
              <a:path w="2136775" h="1955800">
                <a:moveTo>
                  <a:pt x="57149" y="1285878"/>
                </a:moveTo>
                <a:lnTo>
                  <a:pt x="0" y="1285878"/>
                </a:lnTo>
                <a:lnTo>
                  <a:pt x="0" y="1343028"/>
                </a:lnTo>
                <a:lnTo>
                  <a:pt x="57149" y="1343028"/>
                </a:lnTo>
                <a:lnTo>
                  <a:pt x="57149" y="1285878"/>
                </a:lnTo>
                <a:close/>
              </a:path>
              <a:path w="2136775" h="1955800">
                <a:moveTo>
                  <a:pt x="57149" y="1400178"/>
                </a:moveTo>
                <a:lnTo>
                  <a:pt x="0" y="1400178"/>
                </a:lnTo>
                <a:lnTo>
                  <a:pt x="0" y="1457328"/>
                </a:lnTo>
                <a:lnTo>
                  <a:pt x="57149" y="1457328"/>
                </a:lnTo>
                <a:lnTo>
                  <a:pt x="57149" y="1400178"/>
                </a:lnTo>
                <a:close/>
              </a:path>
              <a:path w="2136775" h="1955800">
                <a:moveTo>
                  <a:pt x="57149" y="1514478"/>
                </a:moveTo>
                <a:lnTo>
                  <a:pt x="0" y="1514478"/>
                </a:lnTo>
                <a:lnTo>
                  <a:pt x="0" y="1571628"/>
                </a:lnTo>
                <a:lnTo>
                  <a:pt x="57149" y="1571628"/>
                </a:lnTo>
                <a:lnTo>
                  <a:pt x="57149" y="1514478"/>
                </a:lnTo>
                <a:close/>
              </a:path>
              <a:path w="2136775" h="1955800">
                <a:moveTo>
                  <a:pt x="57149" y="1628778"/>
                </a:moveTo>
                <a:lnTo>
                  <a:pt x="0" y="1628778"/>
                </a:lnTo>
                <a:lnTo>
                  <a:pt x="0" y="1685928"/>
                </a:lnTo>
                <a:lnTo>
                  <a:pt x="57149" y="1685928"/>
                </a:lnTo>
                <a:lnTo>
                  <a:pt x="57149" y="1628778"/>
                </a:lnTo>
                <a:close/>
              </a:path>
              <a:path w="2136775" h="1955800">
                <a:moveTo>
                  <a:pt x="57149" y="1743078"/>
                </a:moveTo>
                <a:lnTo>
                  <a:pt x="0" y="1743078"/>
                </a:lnTo>
                <a:lnTo>
                  <a:pt x="0" y="1800228"/>
                </a:lnTo>
                <a:lnTo>
                  <a:pt x="57149" y="1800228"/>
                </a:lnTo>
                <a:lnTo>
                  <a:pt x="57149" y="1743078"/>
                </a:lnTo>
                <a:close/>
              </a:path>
              <a:path w="2136775" h="1955800">
                <a:moveTo>
                  <a:pt x="44759" y="1857378"/>
                </a:moveTo>
                <a:lnTo>
                  <a:pt x="0" y="1857378"/>
                </a:lnTo>
                <a:lnTo>
                  <a:pt x="0" y="1898343"/>
                </a:lnTo>
                <a:lnTo>
                  <a:pt x="73335" y="1898343"/>
                </a:lnTo>
                <a:lnTo>
                  <a:pt x="73335" y="1869768"/>
                </a:lnTo>
                <a:lnTo>
                  <a:pt x="57149" y="1869768"/>
                </a:lnTo>
                <a:lnTo>
                  <a:pt x="44759" y="1857378"/>
                </a:lnTo>
                <a:close/>
              </a:path>
              <a:path w="2136775" h="1955800">
                <a:moveTo>
                  <a:pt x="73335" y="1841193"/>
                </a:moveTo>
                <a:lnTo>
                  <a:pt x="28574" y="1841193"/>
                </a:lnTo>
                <a:lnTo>
                  <a:pt x="57149" y="1869768"/>
                </a:lnTo>
                <a:lnTo>
                  <a:pt x="57149" y="1857378"/>
                </a:lnTo>
                <a:lnTo>
                  <a:pt x="73335" y="1857378"/>
                </a:lnTo>
                <a:lnTo>
                  <a:pt x="73335" y="1841193"/>
                </a:lnTo>
                <a:close/>
              </a:path>
              <a:path w="2136775" h="1955800">
                <a:moveTo>
                  <a:pt x="73335" y="1857378"/>
                </a:moveTo>
                <a:lnTo>
                  <a:pt x="57149" y="1857378"/>
                </a:lnTo>
                <a:lnTo>
                  <a:pt x="57149" y="1869768"/>
                </a:lnTo>
                <a:lnTo>
                  <a:pt x="73335" y="1869768"/>
                </a:lnTo>
                <a:lnTo>
                  <a:pt x="73335" y="1857378"/>
                </a:lnTo>
                <a:close/>
              </a:path>
              <a:path w="2136775" h="1955800">
                <a:moveTo>
                  <a:pt x="187635" y="1841193"/>
                </a:moveTo>
                <a:lnTo>
                  <a:pt x="130485" y="1841193"/>
                </a:lnTo>
                <a:lnTo>
                  <a:pt x="130485" y="1898343"/>
                </a:lnTo>
                <a:lnTo>
                  <a:pt x="187635" y="1898343"/>
                </a:lnTo>
                <a:lnTo>
                  <a:pt x="187635" y="1841193"/>
                </a:lnTo>
                <a:close/>
              </a:path>
              <a:path w="2136775" h="1955800">
                <a:moveTo>
                  <a:pt x="301935" y="1841193"/>
                </a:moveTo>
                <a:lnTo>
                  <a:pt x="244785" y="1841193"/>
                </a:lnTo>
                <a:lnTo>
                  <a:pt x="244785" y="1898343"/>
                </a:lnTo>
                <a:lnTo>
                  <a:pt x="301935" y="1898343"/>
                </a:lnTo>
                <a:lnTo>
                  <a:pt x="301935" y="1841193"/>
                </a:lnTo>
                <a:close/>
              </a:path>
              <a:path w="2136775" h="1955800">
                <a:moveTo>
                  <a:pt x="416235" y="1841193"/>
                </a:moveTo>
                <a:lnTo>
                  <a:pt x="359085" y="1841193"/>
                </a:lnTo>
                <a:lnTo>
                  <a:pt x="359085" y="1898343"/>
                </a:lnTo>
                <a:lnTo>
                  <a:pt x="416235" y="1898343"/>
                </a:lnTo>
                <a:lnTo>
                  <a:pt x="416235" y="1841193"/>
                </a:lnTo>
                <a:close/>
              </a:path>
              <a:path w="2136775" h="1955800">
                <a:moveTo>
                  <a:pt x="530535" y="1841193"/>
                </a:moveTo>
                <a:lnTo>
                  <a:pt x="473385" y="1841193"/>
                </a:lnTo>
                <a:lnTo>
                  <a:pt x="473385" y="1898343"/>
                </a:lnTo>
                <a:lnTo>
                  <a:pt x="530535" y="1898343"/>
                </a:lnTo>
                <a:lnTo>
                  <a:pt x="530535" y="1841193"/>
                </a:lnTo>
                <a:close/>
              </a:path>
              <a:path w="2136775" h="1955800">
                <a:moveTo>
                  <a:pt x="644835" y="1841193"/>
                </a:moveTo>
                <a:lnTo>
                  <a:pt x="587685" y="1841193"/>
                </a:lnTo>
                <a:lnTo>
                  <a:pt x="587685" y="1898343"/>
                </a:lnTo>
                <a:lnTo>
                  <a:pt x="644835" y="1898343"/>
                </a:lnTo>
                <a:lnTo>
                  <a:pt x="644835" y="1841193"/>
                </a:lnTo>
                <a:close/>
              </a:path>
              <a:path w="2136775" h="1955800">
                <a:moveTo>
                  <a:pt x="759135" y="1841193"/>
                </a:moveTo>
                <a:lnTo>
                  <a:pt x="701985" y="1841193"/>
                </a:lnTo>
                <a:lnTo>
                  <a:pt x="701985" y="1898343"/>
                </a:lnTo>
                <a:lnTo>
                  <a:pt x="759135" y="1898343"/>
                </a:lnTo>
                <a:lnTo>
                  <a:pt x="759135" y="1841193"/>
                </a:lnTo>
                <a:close/>
              </a:path>
              <a:path w="2136775" h="1955800">
                <a:moveTo>
                  <a:pt x="873435" y="1841193"/>
                </a:moveTo>
                <a:lnTo>
                  <a:pt x="816285" y="1841193"/>
                </a:lnTo>
                <a:lnTo>
                  <a:pt x="816285" y="1898343"/>
                </a:lnTo>
                <a:lnTo>
                  <a:pt x="873435" y="1898343"/>
                </a:lnTo>
                <a:lnTo>
                  <a:pt x="873435" y="1841193"/>
                </a:lnTo>
                <a:close/>
              </a:path>
              <a:path w="2136775" h="1955800">
                <a:moveTo>
                  <a:pt x="987735" y="1841193"/>
                </a:moveTo>
                <a:lnTo>
                  <a:pt x="930585" y="1841193"/>
                </a:lnTo>
                <a:lnTo>
                  <a:pt x="930585" y="1898343"/>
                </a:lnTo>
                <a:lnTo>
                  <a:pt x="987735" y="1898343"/>
                </a:lnTo>
                <a:lnTo>
                  <a:pt x="987735" y="1841193"/>
                </a:lnTo>
                <a:close/>
              </a:path>
              <a:path w="2136775" h="1955800">
                <a:moveTo>
                  <a:pt x="1102036" y="1841193"/>
                </a:moveTo>
                <a:lnTo>
                  <a:pt x="1044885" y="1841193"/>
                </a:lnTo>
                <a:lnTo>
                  <a:pt x="1044885" y="1898343"/>
                </a:lnTo>
                <a:lnTo>
                  <a:pt x="1102036" y="1898343"/>
                </a:lnTo>
                <a:lnTo>
                  <a:pt x="1102036" y="1841193"/>
                </a:lnTo>
                <a:close/>
              </a:path>
              <a:path w="2136775" h="1955800">
                <a:moveTo>
                  <a:pt x="1216336" y="1841193"/>
                </a:moveTo>
                <a:lnTo>
                  <a:pt x="1159186" y="1841193"/>
                </a:lnTo>
                <a:lnTo>
                  <a:pt x="1159186" y="1898343"/>
                </a:lnTo>
                <a:lnTo>
                  <a:pt x="1216336" y="1898343"/>
                </a:lnTo>
                <a:lnTo>
                  <a:pt x="1216336" y="1841193"/>
                </a:lnTo>
                <a:close/>
              </a:path>
              <a:path w="2136775" h="1955800">
                <a:moveTo>
                  <a:pt x="1330636" y="1841193"/>
                </a:moveTo>
                <a:lnTo>
                  <a:pt x="1273486" y="1841193"/>
                </a:lnTo>
                <a:lnTo>
                  <a:pt x="1273486" y="1898343"/>
                </a:lnTo>
                <a:lnTo>
                  <a:pt x="1330636" y="1898343"/>
                </a:lnTo>
                <a:lnTo>
                  <a:pt x="1330636" y="1841193"/>
                </a:lnTo>
                <a:close/>
              </a:path>
              <a:path w="2136775" h="1955800">
                <a:moveTo>
                  <a:pt x="1444936" y="1841193"/>
                </a:moveTo>
                <a:lnTo>
                  <a:pt x="1387786" y="1841193"/>
                </a:lnTo>
                <a:lnTo>
                  <a:pt x="1387786" y="1898343"/>
                </a:lnTo>
                <a:lnTo>
                  <a:pt x="1444936" y="1898343"/>
                </a:lnTo>
                <a:lnTo>
                  <a:pt x="1444936" y="1841193"/>
                </a:lnTo>
                <a:close/>
              </a:path>
              <a:path w="2136775" h="1955800">
                <a:moveTo>
                  <a:pt x="1559236" y="1841193"/>
                </a:moveTo>
                <a:lnTo>
                  <a:pt x="1502086" y="1841193"/>
                </a:lnTo>
                <a:lnTo>
                  <a:pt x="1502086" y="1898343"/>
                </a:lnTo>
                <a:lnTo>
                  <a:pt x="1559236" y="1898343"/>
                </a:lnTo>
                <a:lnTo>
                  <a:pt x="1559236" y="1841193"/>
                </a:lnTo>
                <a:close/>
              </a:path>
              <a:path w="2136775" h="1955800">
                <a:moveTo>
                  <a:pt x="1673536" y="1841193"/>
                </a:moveTo>
                <a:lnTo>
                  <a:pt x="1616386" y="1841193"/>
                </a:lnTo>
                <a:lnTo>
                  <a:pt x="1616386" y="1898343"/>
                </a:lnTo>
                <a:lnTo>
                  <a:pt x="1673536" y="1898343"/>
                </a:lnTo>
                <a:lnTo>
                  <a:pt x="1673536" y="1841193"/>
                </a:lnTo>
                <a:close/>
              </a:path>
              <a:path w="2136775" h="1955800">
                <a:moveTo>
                  <a:pt x="1787836" y="1841193"/>
                </a:moveTo>
                <a:lnTo>
                  <a:pt x="1730686" y="1841193"/>
                </a:lnTo>
                <a:lnTo>
                  <a:pt x="1730686" y="1898343"/>
                </a:lnTo>
                <a:lnTo>
                  <a:pt x="1787836" y="1898343"/>
                </a:lnTo>
                <a:lnTo>
                  <a:pt x="1787836" y="1841193"/>
                </a:lnTo>
                <a:close/>
              </a:path>
              <a:path w="2136775" h="1955800">
                <a:moveTo>
                  <a:pt x="1902136" y="1841193"/>
                </a:moveTo>
                <a:lnTo>
                  <a:pt x="1844986" y="1841193"/>
                </a:lnTo>
                <a:lnTo>
                  <a:pt x="1844986" y="1898343"/>
                </a:lnTo>
                <a:lnTo>
                  <a:pt x="1902136" y="1898343"/>
                </a:lnTo>
                <a:lnTo>
                  <a:pt x="1902136" y="1841193"/>
                </a:lnTo>
                <a:close/>
              </a:path>
              <a:path w="2136775" h="1955800">
                <a:moveTo>
                  <a:pt x="1965321" y="1784043"/>
                </a:moveTo>
                <a:lnTo>
                  <a:pt x="1965321" y="1955493"/>
                </a:lnTo>
                <a:lnTo>
                  <a:pt x="2079621" y="1898343"/>
                </a:lnTo>
                <a:lnTo>
                  <a:pt x="1993896" y="1898343"/>
                </a:lnTo>
                <a:lnTo>
                  <a:pt x="1993896" y="1841193"/>
                </a:lnTo>
                <a:lnTo>
                  <a:pt x="2079621" y="1841193"/>
                </a:lnTo>
                <a:lnTo>
                  <a:pt x="1965321" y="1784043"/>
                </a:lnTo>
                <a:close/>
              </a:path>
              <a:path w="2136775" h="1955800">
                <a:moveTo>
                  <a:pt x="1965321" y="1841193"/>
                </a:moveTo>
                <a:lnTo>
                  <a:pt x="1959286" y="1841193"/>
                </a:lnTo>
                <a:lnTo>
                  <a:pt x="1959286" y="1898343"/>
                </a:lnTo>
                <a:lnTo>
                  <a:pt x="1965321" y="1898343"/>
                </a:lnTo>
                <a:lnTo>
                  <a:pt x="1965321" y="1841193"/>
                </a:lnTo>
                <a:close/>
              </a:path>
              <a:path w="2136775" h="1955800">
                <a:moveTo>
                  <a:pt x="2079621" y="1841193"/>
                </a:moveTo>
                <a:lnTo>
                  <a:pt x="1993896" y="1841193"/>
                </a:lnTo>
                <a:lnTo>
                  <a:pt x="1993896" y="1898343"/>
                </a:lnTo>
                <a:lnTo>
                  <a:pt x="2079621" y="1898343"/>
                </a:lnTo>
                <a:lnTo>
                  <a:pt x="2136771" y="1869768"/>
                </a:lnTo>
                <a:lnTo>
                  <a:pt x="2079621" y="1841193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78719" y="5558547"/>
            <a:ext cx="853440" cy="1146810"/>
          </a:xfrm>
          <a:custGeom>
            <a:avLst/>
            <a:gdLst/>
            <a:ahLst/>
            <a:cxnLst/>
            <a:rect l="l" t="t" r="r" b="b"/>
            <a:pathLst>
              <a:path w="853440" h="1146809">
                <a:moveTo>
                  <a:pt x="795788" y="1089310"/>
                </a:moveTo>
                <a:lnTo>
                  <a:pt x="209684" y="1089310"/>
                </a:lnTo>
                <a:lnTo>
                  <a:pt x="209684" y="1146460"/>
                </a:lnTo>
                <a:lnTo>
                  <a:pt x="852938" y="1146460"/>
                </a:lnTo>
                <a:lnTo>
                  <a:pt x="852938" y="1117885"/>
                </a:lnTo>
                <a:lnTo>
                  <a:pt x="795788" y="1117885"/>
                </a:lnTo>
                <a:lnTo>
                  <a:pt x="795788" y="1089310"/>
                </a:lnTo>
                <a:close/>
              </a:path>
              <a:path w="853440" h="1146809">
                <a:moveTo>
                  <a:pt x="795788" y="85608"/>
                </a:moveTo>
                <a:lnTo>
                  <a:pt x="795788" y="1117885"/>
                </a:lnTo>
                <a:lnTo>
                  <a:pt x="824363" y="1089310"/>
                </a:lnTo>
                <a:lnTo>
                  <a:pt x="852938" y="1089310"/>
                </a:lnTo>
                <a:lnTo>
                  <a:pt x="852938" y="114183"/>
                </a:lnTo>
                <a:lnTo>
                  <a:pt x="824301" y="114183"/>
                </a:lnTo>
                <a:lnTo>
                  <a:pt x="795788" y="85608"/>
                </a:lnTo>
                <a:close/>
              </a:path>
              <a:path w="853440" h="1146809">
                <a:moveTo>
                  <a:pt x="852938" y="1089310"/>
                </a:moveTo>
                <a:lnTo>
                  <a:pt x="824363" y="1089310"/>
                </a:lnTo>
                <a:lnTo>
                  <a:pt x="795788" y="1117885"/>
                </a:lnTo>
                <a:lnTo>
                  <a:pt x="852938" y="1117885"/>
                </a:lnTo>
                <a:lnTo>
                  <a:pt x="852938" y="1089310"/>
                </a:lnTo>
                <a:close/>
              </a:path>
              <a:path w="853440" h="1146809">
                <a:moveTo>
                  <a:pt x="175687" y="0"/>
                </a:moveTo>
                <a:lnTo>
                  <a:pt x="0" y="76664"/>
                </a:lnTo>
                <a:lnTo>
                  <a:pt x="166744" y="171216"/>
                </a:lnTo>
                <a:lnTo>
                  <a:pt x="169798" y="112752"/>
                </a:lnTo>
                <a:lnTo>
                  <a:pt x="142617" y="112692"/>
                </a:lnTo>
                <a:lnTo>
                  <a:pt x="142742" y="55542"/>
                </a:lnTo>
                <a:lnTo>
                  <a:pt x="172786" y="55542"/>
                </a:lnTo>
                <a:lnTo>
                  <a:pt x="175687" y="0"/>
                </a:lnTo>
                <a:close/>
              </a:path>
              <a:path w="853440" h="1146809">
                <a:moveTo>
                  <a:pt x="824238" y="114121"/>
                </a:moveTo>
                <a:lnTo>
                  <a:pt x="795788" y="114121"/>
                </a:lnTo>
                <a:lnTo>
                  <a:pt x="824301" y="114183"/>
                </a:lnTo>
                <a:close/>
              </a:path>
              <a:path w="853440" h="1146809">
                <a:moveTo>
                  <a:pt x="852938" y="85608"/>
                </a:moveTo>
                <a:lnTo>
                  <a:pt x="795788" y="85608"/>
                </a:lnTo>
                <a:lnTo>
                  <a:pt x="824301" y="114183"/>
                </a:lnTo>
                <a:lnTo>
                  <a:pt x="852938" y="114183"/>
                </a:lnTo>
                <a:lnTo>
                  <a:pt x="852938" y="85608"/>
                </a:lnTo>
                <a:close/>
              </a:path>
              <a:path w="853440" h="1146809">
                <a:moveTo>
                  <a:pt x="172783" y="55608"/>
                </a:moveTo>
                <a:lnTo>
                  <a:pt x="169798" y="112752"/>
                </a:lnTo>
                <a:lnTo>
                  <a:pt x="795788" y="114121"/>
                </a:lnTo>
                <a:lnTo>
                  <a:pt x="795788" y="85608"/>
                </a:lnTo>
                <a:lnTo>
                  <a:pt x="852938" y="85608"/>
                </a:lnTo>
                <a:lnTo>
                  <a:pt x="852938" y="57096"/>
                </a:lnTo>
                <a:lnTo>
                  <a:pt x="172783" y="55608"/>
                </a:lnTo>
                <a:close/>
              </a:path>
              <a:path w="853440" h="1146809">
                <a:moveTo>
                  <a:pt x="142742" y="55542"/>
                </a:moveTo>
                <a:lnTo>
                  <a:pt x="142617" y="112692"/>
                </a:lnTo>
                <a:lnTo>
                  <a:pt x="169798" y="112752"/>
                </a:lnTo>
                <a:lnTo>
                  <a:pt x="172783" y="55608"/>
                </a:lnTo>
                <a:lnTo>
                  <a:pt x="142742" y="55542"/>
                </a:lnTo>
                <a:close/>
              </a:path>
              <a:path w="853440" h="1146809">
                <a:moveTo>
                  <a:pt x="172786" y="55542"/>
                </a:moveTo>
                <a:lnTo>
                  <a:pt x="142742" y="55542"/>
                </a:lnTo>
                <a:lnTo>
                  <a:pt x="172783" y="55608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707" y="500880"/>
            <a:ext cx="2136775" cy="3400425"/>
          </a:xfrm>
          <a:custGeom>
            <a:avLst/>
            <a:gdLst/>
            <a:ahLst/>
            <a:cxnLst/>
            <a:rect l="l" t="t" r="r" b="b"/>
            <a:pathLst>
              <a:path w="2136775" h="3400425">
                <a:moveTo>
                  <a:pt x="257172" y="0"/>
                </a:moveTo>
                <a:lnTo>
                  <a:pt x="200022" y="0"/>
                </a:lnTo>
                <a:lnTo>
                  <a:pt x="200022" y="57150"/>
                </a:lnTo>
                <a:lnTo>
                  <a:pt x="257172" y="57150"/>
                </a:lnTo>
                <a:lnTo>
                  <a:pt x="257172" y="0"/>
                </a:lnTo>
                <a:close/>
              </a:path>
              <a:path w="2136775" h="3400425">
                <a:moveTo>
                  <a:pt x="142872" y="0"/>
                </a:moveTo>
                <a:lnTo>
                  <a:pt x="85722" y="0"/>
                </a:lnTo>
                <a:lnTo>
                  <a:pt x="85722" y="57150"/>
                </a:lnTo>
                <a:lnTo>
                  <a:pt x="142872" y="57150"/>
                </a:lnTo>
                <a:lnTo>
                  <a:pt x="142872" y="0"/>
                </a:lnTo>
                <a:close/>
              </a:path>
              <a:path w="2136775" h="3400425">
                <a:moveTo>
                  <a:pt x="57150" y="28578"/>
                </a:moveTo>
                <a:lnTo>
                  <a:pt x="0" y="28578"/>
                </a:lnTo>
                <a:lnTo>
                  <a:pt x="0" y="85728"/>
                </a:lnTo>
                <a:lnTo>
                  <a:pt x="57150" y="85728"/>
                </a:lnTo>
                <a:lnTo>
                  <a:pt x="57150" y="28578"/>
                </a:lnTo>
                <a:close/>
              </a:path>
              <a:path w="2136775" h="3400425">
                <a:moveTo>
                  <a:pt x="57150" y="142878"/>
                </a:moveTo>
                <a:lnTo>
                  <a:pt x="0" y="142878"/>
                </a:lnTo>
                <a:lnTo>
                  <a:pt x="0" y="200028"/>
                </a:lnTo>
                <a:lnTo>
                  <a:pt x="57150" y="200028"/>
                </a:lnTo>
                <a:lnTo>
                  <a:pt x="57150" y="142878"/>
                </a:lnTo>
                <a:close/>
              </a:path>
              <a:path w="2136775" h="3400425">
                <a:moveTo>
                  <a:pt x="57150" y="257178"/>
                </a:moveTo>
                <a:lnTo>
                  <a:pt x="0" y="257178"/>
                </a:lnTo>
                <a:lnTo>
                  <a:pt x="0" y="314328"/>
                </a:lnTo>
                <a:lnTo>
                  <a:pt x="57150" y="314328"/>
                </a:lnTo>
                <a:lnTo>
                  <a:pt x="57150" y="257178"/>
                </a:lnTo>
                <a:close/>
              </a:path>
              <a:path w="2136775" h="3400425">
                <a:moveTo>
                  <a:pt x="57150" y="371478"/>
                </a:moveTo>
                <a:lnTo>
                  <a:pt x="0" y="371478"/>
                </a:lnTo>
                <a:lnTo>
                  <a:pt x="0" y="428628"/>
                </a:lnTo>
                <a:lnTo>
                  <a:pt x="57150" y="428628"/>
                </a:lnTo>
                <a:lnTo>
                  <a:pt x="57150" y="371478"/>
                </a:lnTo>
                <a:close/>
              </a:path>
              <a:path w="2136775" h="3400425">
                <a:moveTo>
                  <a:pt x="57150" y="485778"/>
                </a:moveTo>
                <a:lnTo>
                  <a:pt x="0" y="485778"/>
                </a:lnTo>
                <a:lnTo>
                  <a:pt x="0" y="542928"/>
                </a:lnTo>
                <a:lnTo>
                  <a:pt x="57150" y="542928"/>
                </a:lnTo>
                <a:lnTo>
                  <a:pt x="57150" y="485778"/>
                </a:lnTo>
                <a:close/>
              </a:path>
              <a:path w="2136775" h="3400425">
                <a:moveTo>
                  <a:pt x="57150" y="600078"/>
                </a:moveTo>
                <a:lnTo>
                  <a:pt x="0" y="600078"/>
                </a:lnTo>
                <a:lnTo>
                  <a:pt x="0" y="657228"/>
                </a:lnTo>
                <a:lnTo>
                  <a:pt x="57150" y="657228"/>
                </a:lnTo>
                <a:lnTo>
                  <a:pt x="57150" y="600078"/>
                </a:lnTo>
                <a:close/>
              </a:path>
              <a:path w="2136775" h="3400425">
                <a:moveTo>
                  <a:pt x="57150" y="714378"/>
                </a:moveTo>
                <a:lnTo>
                  <a:pt x="0" y="714378"/>
                </a:lnTo>
                <a:lnTo>
                  <a:pt x="0" y="771528"/>
                </a:lnTo>
                <a:lnTo>
                  <a:pt x="57150" y="771528"/>
                </a:lnTo>
                <a:lnTo>
                  <a:pt x="57150" y="714378"/>
                </a:lnTo>
                <a:close/>
              </a:path>
              <a:path w="2136775" h="3400425">
                <a:moveTo>
                  <a:pt x="57150" y="828678"/>
                </a:moveTo>
                <a:lnTo>
                  <a:pt x="0" y="828678"/>
                </a:lnTo>
                <a:lnTo>
                  <a:pt x="0" y="885828"/>
                </a:lnTo>
                <a:lnTo>
                  <a:pt x="57150" y="885828"/>
                </a:lnTo>
                <a:lnTo>
                  <a:pt x="57150" y="828678"/>
                </a:lnTo>
                <a:close/>
              </a:path>
              <a:path w="2136775" h="3400425">
                <a:moveTo>
                  <a:pt x="57150" y="942978"/>
                </a:moveTo>
                <a:lnTo>
                  <a:pt x="0" y="942978"/>
                </a:lnTo>
                <a:lnTo>
                  <a:pt x="0" y="1000128"/>
                </a:lnTo>
                <a:lnTo>
                  <a:pt x="57150" y="1000128"/>
                </a:lnTo>
                <a:lnTo>
                  <a:pt x="57150" y="942978"/>
                </a:lnTo>
                <a:close/>
              </a:path>
              <a:path w="2136775" h="3400425">
                <a:moveTo>
                  <a:pt x="57150" y="1057278"/>
                </a:moveTo>
                <a:lnTo>
                  <a:pt x="0" y="1057278"/>
                </a:lnTo>
                <a:lnTo>
                  <a:pt x="0" y="1114428"/>
                </a:lnTo>
                <a:lnTo>
                  <a:pt x="57150" y="1114428"/>
                </a:lnTo>
                <a:lnTo>
                  <a:pt x="57150" y="1057278"/>
                </a:lnTo>
                <a:close/>
              </a:path>
              <a:path w="2136775" h="3400425">
                <a:moveTo>
                  <a:pt x="57150" y="1171578"/>
                </a:moveTo>
                <a:lnTo>
                  <a:pt x="0" y="1171578"/>
                </a:lnTo>
                <a:lnTo>
                  <a:pt x="0" y="1228728"/>
                </a:lnTo>
                <a:lnTo>
                  <a:pt x="57150" y="1228728"/>
                </a:lnTo>
                <a:lnTo>
                  <a:pt x="57150" y="1171578"/>
                </a:lnTo>
                <a:close/>
              </a:path>
              <a:path w="2136775" h="3400425">
                <a:moveTo>
                  <a:pt x="57150" y="1285878"/>
                </a:moveTo>
                <a:lnTo>
                  <a:pt x="0" y="1285878"/>
                </a:lnTo>
                <a:lnTo>
                  <a:pt x="0" y="1343028"/>
                </a:lnTo>
                <a:lnTo>
                  <a:pt x="57150" y="1343028"/>
                </a:lnTo>
                <a:lnTo>
                  <a:pt x="57150" y="1285878"/>
                </a:lnTo>
                <a:close/>
              </a:path>
              <a:path w="2136775" h="3400425">
                <a:moveTo>
                  <a:pt x="57150" y="1400178"/>
                </a:moveTo>
                <a:lnTo>
                  <a:pt x="0" y="1400178"/>
                </a:lnTo>
                <a:lnTo>
                  <a:pt x="0" y="1457328"/>
                </a:lnTo>
                <a:lnTo>
                  <a:pt x="57150" y="1457328"/>
                </a:lnTo>
                <a:lnTo>
                  <a:pt x="57150" y="1400178"/>
                </a:lnTo>
                <a:close/>
              </a:path>
              <a:path w="2136775" h="3400425">
                <a:moveTo>
                  <a:pt x="57150" y="1514478"/>
                </a:moveTo>
                <a:lnTo>
                  <a:pt x="0" y="1514478"/>
                </a:lnTo>
                <a:lnTo>
                  <a:pt x="0" y="1571628"/>
                </a:lnTo>
                <a:lnTo>
                  <a:pt x="57150" y="1571628"/>
                </a:lnTo>
                <a:lnTo>
                  <a:pt x="57150" y="1514478"/>
                </a:lnTo>
                <a:close/>
              </a:path>
              <a:path w="2136775" h="3400425">
                <a:moveTo>
                  <a:pt x="57150" y="1628778"/>
                </a:moveTo>
                <a:lnTo>
                  <a:pt x="0" y="1628778"/>
                </a:lnTo>
                <a:lnTo>
                  <a:pt x="0" y="1685928"/>
                </a:lnTo>
                <a:lnTo>
                  <a:pt x="57150" y="1685928"/>
                </a:lnTo>
                <a:lnTo>
                  <a:pt x="57150" y="1628778"/>
                </a:lnTo>
                <a:close/>
              </a:path>
              <a:path w="2136775" h="3400425">
                <a:moveTo>
                  <a:pt x="57150" y="1743078"/>
                </a:moveTo>
                <a:lnTo>
                  <a:pt x="0" y="1743078"/>
                </a:lnTo>
                <a:lnTo>
                  <a:pt x="0" y="1800228"/>
                </a:lnTo>
                <a:lnTo>
                  <a:pt x="57150" y="1800228"/>
                </a:lnTo>
                <a:lnTo>
                  <a:pt x="57150" y="1743078"/>
                </a:lnTo>
                <a:close/>
              </a:path>
              <a:path w="2136775" h="3400425">
                <a:moveTo>
                  <a:pt x="57150" y="1857378"/>
                </a:moveTo>
                <a:lnTo>
                  <a:pt x="0" y="1857378"/>
                </a:lnTo>
                <a:lnTo>
                  <a:pt x="0" y="1914528"/>
                </a:lnTo>
                <a:lnTo>
                  <a:pt x="57150" y="1914528"/>
                </a:lnTo>
                <a:lnTo>
                  <a:pt x="57150" y="1857378"/>
                </a:lnTo>
                <a:close/>
              </a:path>
              <a:path w="2136775" h="3400425">
                <a:moveTo>
                  <a:pt x="57150" y="1971678"/>
                </a:moveTo>
                <a:lnTo>
                  <a:pt x="0" y="1971678"/>
                </a:lnTo>
                <a:lnTo>
                  <a:pt x="0" y="2028828"/>
                </a:lnTo>
                <a:lnTo>
                  <a:pt x="57150" y="2028828"/>
                </a:lnTo>
                <a:lnTo>
                  <a:pt x="57150" y="1971678"/>
                </a:lnTo>
                <a:close/>
              </a:path>
              <a:path w="2136775" h="3400425">
                <a:moveTo>
                  <a:pt x="57150" y="2085978"/>
                </a:moveTo>
                <a:lnTo>
                  <a:pt x="0" y="2085978"/>
                </a:lnTo>
                <a:lnTo>
                  <a:pt x="0" y="2143128"/>
                </a:lnTo>
                <a:lnTo>
                  <a:pt x="57150" y="2143128"/>
                </a:lnTo>
                <a:lnTo>
                  <a:pt x="57150" y="2085978"/>
                </a:lnTo>
                <a:close/>
              </a:path>
              <a:path w="2136775" h="3400425">
                <a:moveTo>
                  <a:pt x="57150" y="2200278"/>
                </a:moveTo>
                <a:lnTo>
                  <a:pt x="0" y="2200278"/>
                </a:lnTo>
                <a:lnTo>
                  <a:pt x="0" y="2257428"/>
                </a:lnTo>
                <a:lnTo>
                  <a:pt x="57150" y="2257428"/>
                </a:lnTo>
                <a:lnTo>
                  <a:pt x="57150" y="2200278"/>
                </a:lnTo>
                <a:close/>
              </a:path>
              <a:path w="2136775" h="3400425">
                <a:moveTo>
                  <a:pt x="57150" y="2314578"/>
                </a:moveTo>
                <a:lnTo>
                  <a:pt x="0" y="2314578"/>
                </a:lnTo>
                <a:lnTo>
                  <a:pt x="0" y="2371728"/>
                </a:lnTo>
                <a:lnTo>
                  <a:pt x="57150" y="2371728"/>
                </a:lnTo>
                <a:lnTo>
                  <a:pt x="57150" y="2314578"/>
                </a:lnTo>
                <a:close/>
              </a:path>
              <a:path w="2136775" h="3400425">
                <a:moveTo>
                  <a:pt x="57150" y="2428878"/>
                </a:moveTo>
                <a:lnTo>
                  <a:pt x="0" y="2428878"/>
                </a:lnTo>
                <a:lnTo>
                  <a:pt x="0" y="2486028"/>
                </a:lnTo>
                <a:lnTo>
                  <a:pt x="57150" y="2486028"/>
                </a:lnTo>
                <a:lnTo>
                  <a:pt x="57150" y="2428878"/>
                </a:lnTo>
                <a:close/>
              </a:path>
              <a:path w="2136775" h="3400425">
                <a:moveTo>
                  <a:pt x="57150" y="2543178"/>
                </a:moveTo>
                <a:lnTo>
                  <a:pt x="0" y="2543178"/>
                </a:lnTo>
                <a:lnTo>
                  <a:pt x="0" y="2600328"/>
                </a:lnTo>
                <a:lnTo>
                  <a:pt x="57150" y="2600328"/>
                </a:lnTo>
                <a:lnTo>
                  <a:pt x="57150" y="2543178"/>
                </a:lnTo>
                <a:close/>
              </a:path>
              <a:path w="2136775" h="3400425">
                <a:moveTo>
                  <a:pt x="57150" y="2657478"/>
                </a:moveTo>
                <a:lnTo>
                  <a:pt x="0" y="2657478"/>
                </a:lnTo>
                <a:lnTo>
                  <a:pt x="0" y="2714628"/>
                </a:lnTo>
                <a:lnTo>
                  <a:pt x="57150" y="2714628"/>
                </a:lnTo>
                <a:lnTo>
                  <a:pt x="57150" y="2657478"/>
                </a:lnTo>
                <a:close/>
              </a:path>
              <a:path w="2136775" h="3400425">
                <a:moveTo>
                  <a:pt x="57150" y="2771778"/>
                </a:moveTo>
                <a:lnTo>
                  <a:pt x="0" y="2771778"/>
                </a:lnTo>
                <a:lnTo>
                  <a:pt x="0" y="2828928"/>
                </a:lnTo>
                <a:lnTo>
                  <a:pt x="57150" y="2828928"/>
                </a:lnTo>
                <a:lnTo>
                  <a:pt x="57150" y="2771778"/>
                </a:lnTo>
                <a:close/>
              </a:path>
              <a:path w="2136775" h="3400425">
                <a:moveTo>
                  <a:pt x="57150" y="2886078"/>
                </a:moveTo>
                <a:lnTo>
                  <a:pt x="0" y="2886078"/>
                </a:lnTo>
                <a:lnTo>
                  <a:pt x="0" y="2943228"/>
                </a:lnTo>
                <a:lnTo>
                  <a:pt x="57150" y="2943228"/>
                </a:lnTo>
                <a:lnTo>
                  <a:pt x="57150" y="2886078"/>
                </a:lnTo>
                <a:close/>
              </a:path>
              <a:path w="2136775" h="3400425">
                <a:moveTo>
                  <a:pt x="57150" y="3000378"/>
                </a:moveTo>
                <a:lnTo>
                  <a:pt x="0" y="3000378"/>
                </a:lnTo>
                <a:lnTo>
                  <a:pt x="0" y="3057528"/>
                </a:lnTo>
                <a:lnTo>
                  <a:pt x="57150" y="3057528"/>
                </a:lnTo>
                <a:lnTo>
                  <a:pt x="57150" y="3000378"/>
                </a:lnTo>
                <a:close/>
              </a:path>
              <a:path w="2136775" h="3400425">
                <a:moveTo>
                  <a:pt x="57150" y="3114678"/>
                </a:moveTo>
                <a:lnTo>
                  <a:pt x="0" y="3114678"/>
                </a:lnTo>
                <a:lnTo>
                  <a:pt x="0" y="3171828"/>
                </a:lnTo>
                <a:lnTo>
                  <a:pt x="57150" y="3171828"/>
                </a:lnTo>
                <a:lnTo>
                  <a:pt x="57150" y="3114678"/>
                </a:lnTo>
                <a:close/>
              </a:path>
              <a:path w="2136775" h="3400425">
                <a:moveTo>
                  <a:pt x="57150" y="3228978"/>
                </a:moveTo>
                <a:lnTo>
                  <a:pt x="0" y="3228978"/>
                </a:lnTo>
                <a:lnTo>
                  <a:pt x="0" y="3286128"/>
                </a:lnTo>
                <a:lnTo>
                  <a:pt x="57150" y="3286128"/>
                </a:lnTo>
                <a:lnTo>
                  <a:pt x="57150" y="3228978"/>
                </a:lnTo>
                <a:close/>
              </a:path>
              <a:path w="2136775" h="3400425">
                <a:moveTo>
                  <a:pt x="110476" y="3289484"/>
                </a:moveTo>
                <a:lnTo>
                  <a:pt x="53326" y="3289725"/>
                </a:lnTo>
                <a:lnTo>
                  <a:pt x="53568" y="3346875"/>
                </a:lnTo>
                <a:lnTo>
                  <a:pt x="110717" y="3346634"/>
                </a:lnTo>
                <a:lnTo>
                  <a:pt x="110476" y="3289484"/>
                </a:lnTo>
                <a:close/>
              </a:path>
              <a:path w="2136775" h="3400425">
                <a:moveTo>
                  <a:pt x="224775" y="3289002"/>
                </a:moveTo>
                <a:lnTo>
                  <a:pt x="167625" y="3289244"/>
                </a:lnTo>
                <a:lnTo>
                  <a:pt x="167867" y="3346392"/>
                </a:lnTo>
                <a:lnTo>
                  <a:pt x="225016" y="3346151"/>
                </a:lnTo>
                <a:lnTo>
                  <a:pt x="224775" y="3289002"/>
                </a:lnTo>
                <a:close/>
              </a:path>
              <a:path w="2136775" h="3400425">
                <a:moveTo>
                  <a:pt x="339074" y="3288520"/>
                </a:moveTo>
                <a:lnTo>
                  <a:pt x="281924" y="3288761"/>
                </a:lnTo>
                <a:lnTo>
                  <a:pt x="282166" y="3345910"/>
                </a:lnTo>
                <a:lnTo>
                  <a:pt x="339315" y="3345668"/>
                </a:lnTo>
                <a:lnTo>
                  <a:pt x="339074" y="3288520"/>
                </a:lnTo>
                <a:close/>
              </a:path>
              <a:path w="2136775" h="3400425">
                <a:moveTo>
                  <a:pt x="453373" y="3288037"/>
                </a:moveTo>
                <a:lnTo>
                  <a:pt x="396223" y="3288278"/>
                </a:lnTo>
                <a:lnTo>
                  <a:pt x="396465" y="3345427"/>
                </a:lnTo>
                <a:lnTo>
                  <a:pt x="453614" y="3345186"/>
                </a:lnTo>
                <a:lnTo>
                  <a:pt x="453373" y="3288037"/>
                </a:lnTo>
                <a:close/>
              </a:path>
              <a:path w="2136775" h="3400425">
                <a:moveTo>
                  <a:pt x="567672" y="3287555"/>
                </a:moveTo>
                <a:lnTo>
                  <a:pt x="510522" y="3287796"/>
                </a:lnTo>
                <a:lnTo>
                  <a:pt x="510764" y="3344945"/>
                </a:lnTo>
                <a:lnTo>
                  <a:pt x="567913" y="3344703"/>
                </a:lnTo>
                <a:lnTo>
                  <a:pt x="567672" y="3287555"/>
                </a:lnTo>
                <a:close/>
              </a:path>
              <a:path w="2136775" h="3400425">
                <a:moveTo>
                  <a:pt x="681971" y="3287072"/>
                </a:moveTo>
                <a:lnTo>
                  <a:pt x="624821" y="3287313"/>
                </a:lnTo>
                <a:lnTo>
                  <a:pt x="625063" y="3344462"/>
                </a:lnTo>
                <a:lnTo>
                  <a:pt x="682212" y="3344221"/>
                </a:lnTo>
                <a:lnTo>
                  <a:pt x="681971" y="3287072"/>
                </a:lnTo>
                <a:close/>
              </a:path>
              <a:path w="2136775" h="3400425">
                <a:moveTo>
                  <a:pt x="796270" y="3286589"/>
                </a:moveTo>
                <a:lnTo>
                  <a:pt x="739120" y="3286831"/>
                </a:lnTo>
                <a:lnTo>
                  <a:pt x="739362" y="3343981"/>
                </a:lnTo>
                <a:lnTo>
                  <a:pt x="796511" y="3343739"/>
                </a:lnTo>
                <a:lnTo>
                  <a:pt x="796270" y="3286589"/>
                </a:lnTo>
                <a:close/>
              </a:path>
              <a:path w="2136775" h="3400425">
                <a:moveTo>
                  <a:pt x="910569" y="3286107"/>
                </a:moveTo>
                <a:lnTo>
                  <a:pt x="853419" y="3286348"/>
                </a:lnTo>
                <a:lnTo>
                  <a:pt x="853661" y="3343498"/>
                </a:lnTo>
                <a:lnTo>
                  <a:pt x="910810" y="3343257"/>
                </a:lnTo>
                <a:lnTo>
                  <a:pt x="910569" y="3286107"/>
                </a:lnTo>
                <a:close/>
              </a:path>
              <a:path w="2136775" h="3400425">
                <a:moveTo>
                  <a:pt x="1024868" y="3285624"/>
                </a:moveTo>
                <a:lnTo>
                  <a:pt x="967718" y="3285865"/>
                </a:lnTo>
                <a:lnTo>
                  <a:pt x="967960" y="3343015"/>
                </a:lnTo>
                <a:lnTo>
                  <a:pt x="1025109" y="3342774"/>
                </a:lnTo>
                <a:lnTo>
                  <a:pt x="1024868" y="3285624"/>
                </a:lnTo>
                <a:close/>
              </a:path>
              <a:path w="2136775" h="3400425">
                <a:moveTo>
                  <a:pt x="1139166" y="3285142"/>
                </a:moveTo>
                <a:lnTo>
                  <a:pt x="1082017" y="3285383"/>
                </a:lnTo>
                <a:lnTo>
                  <a:pt x="1082259" y="3342533"/>
                </a:lnTo>
                <a:lnTo>
                  <a:pt x="1139408" y="3342292"/>
                </a:lnTo>
                <a:lnTo>
                  <a:pt x="1139166" y="3285142"/>
                </a:lnTo>
                <a:close/>
              </a:path>
              <a:path w="2136775" h="3400425">
                <a:moveTo>
                  <a:pt x="1253466" y="3284659"/>
                </a:moveTo>
                <a:lnTo>
                  <a:pt x="1196316" y="3284900"/>
                </a:lnTo>
                <a:lnTo>
                  <a:pt x="1196558" y="3342050"/>
                </a:lnTo>
                <a:lnTo>
                  <a:pt x="1253708" y="3341809"/>
                </a:lnTo>
                <a:lnTo>
                  <a:pt x="1253466" y="3284659"/>
                </a:lnTo>
                <a:close/>
              </a:path>
              <a:path w="2136775" h="3400425">
                <a:moveTo>
                  <a:pt x="1367765" y="3284176"/>
                </a:moveTo>
                <a:lnTo>
                  <a:pt x="1310615" y="3284418"/>
                </a:lnTo>
                <a:lnTo>
                  <a:pt x="1310856" y="3341568"/>
                </a:lnTo>
                <a:lnTo>
                  <a:pt x="1368006" y="3341326"/>
                </a:lnTo>
                <a:lnTo>
                  <a:pt x="1367765" y="3284176"/>
                </a:lnTo>
                <a:close/>
              </a:path>
              <a:path w="2136775" h="3400425">
                <a:moveTo>
                  <a:pt x="1482064" y="3283695"/>
                </a:moveTo>
                <a:lnTo>
                  <a:pt x="1424915" y="3283935"/>
                </a:lnTo>
                <a:lnTo>
                  <a:pt x="1425155" y="3341085"/>
                </a:lnTo>
                <a:lnTo>
                  <a:pt x="1482305" y="3340844"/>
                </a:lnTo>
                <a:lnTo>
                  <a:pt x="1482064" y="3283695"/>
                </a:lnTo>
                <a:close/>
              </a:path>
              <a:path w="2136775" h="3400425">
                <a:moveTo>
                  <a:pt x="1596362" y="3283212"/>
                </a:moveTo>
                <a:lnTo>
                  <a:pt x="1539214" y="3283454"/>
                </a:lnTo>
                <a:lnTo>
                  <a:pt x="1539455" y="3340602"/>
                </a:lnTo>
                <a:lnTo>
                  <a:pt x="1596604" y="3340362"/>
                </a:lnTo>
                <a:lnTo>
                  <a:pt x="1596362" y="3283212"/>
                </a:lnTo>
                <a:close/>
              </a:path>
              <a:path w="2136775" h="3400425">
                <a:moveTo>
                  <a:pt x="1710662" y="3282730"/>
                </a:moveTo>
                <a:lnTo>
                  <a:pt x="1653512" y="3282971"/>
                </a:lnTo>
                <a:lnTo>
                  <a:pt x="1653754" y="3340121"/>
                </a:lnTo>
                <a:lnTo>
                  <a:pt x="1710902" y="3339880"/>
                </a:lnTo>
                <a:lnTo>
                  <a:pt x="1710662" y="3282730"/>
                </a:lnTo>
                <a:close/>
              </a:path>
              <a:path w="2136775" h="3400425">
                <a:moveTo>
                  <a:pt x="1824961" y="3282247"/>
                </a:moveTo>
                <a:lnTo>
                  <a:pt x="1767811" y="3282488"/>
                </a:lnTo>
                <a:lnTo>
                  <a:pt x="1768052" y="3339638"/>
                </a:lnTo>
                <a:lnTo>
                  <a:pt x="1825202" y="3339397"/>
                </a:lnTo>
                <a:lnTo>
                  <a:pt x="1824961" y="3282247"/>
                </a:lnTo>
                <a:close/>
              </a:path>
              <a:path w="2136775" h="3400425">
                <a:moveTo>
                  <a:pt x="1939260" y="3281766"/>
                </a:moveTo>
                <a:lnTo>
                  <a:pt x="1882110" y="3282007"/>
                </a:lnTo>
                <a:lnTo>
                  <a:pt x="1882351" y="3339156"/>
                </a:lnTo>
                <a:lnTo>
                  <a:pt x="1939501" y="3338915"/>
                </a:lnTo>
                <a:lnTo>
                  <a:pt x="1939260" y="3281766"/>
                </a:lnTo>
                <a:close/>
              </a:path>
              <a:path w="2136775" h="3400425">
                <a:moveTo>
                  <a:pt x="1947788" y="3236395"/>
                </a:moveTo>
                <a:lnTo>
                  <a:pt x="1997715" y="3400416"/>
                </a:lnTo>
                <a:lnTo>
                  <a:pt x="2062789" y="3338673"/>
                </a:lnTo>
                <a:lnTo>
                  <a:pt x="1996650" y="3338673"/>
                </a:lnTo>
                <a:lnTo>
                  <a:pt x="1996410" y="3281525"/>
                </a:lnTo>
                <a:lnTo>
                  <a:pt x="2123037" y="3281509"/>
                </a:lnTo>
                <a:lnTo>
                  <a:pt x="2136772" y="3268478"/>
                </a:lnTo>
                <a:lnTo>
                  <a:pt x="1947788" y="3236395"/>
                </a:lnTo>
                <a:close/>
              </a:path>
              <a:path w="2136775" h="3400425">
                <a:moveTo>
                  <a:pt x="1999968" y="3281509"/>
                </a:moveTo>
                <a:lnTo>
                  <a:pt x="1996410" y="3281525"/>
                </a:lnTo>
                <a:lnTo>
                  <a:pt x="1996650" y="3338673"/>
                </a:lnTo>
                <a:lnTo>
                  <a:pt x="2000210" y="3338659"/>
                </a:lnTo>
                <a:lnTo>
                  <a:pt x="1999968" y="3281509"/>
                </a:lnTo>
                <a:close/>
              </a:path>
              <a:path w="2136775" h="3400425">
                <a:moveTo>
                  <a:pt x="2123037" y="3281509"/>
                </a:moveTo>
                <a:lnTo>
                  <a:pt x="1999968" y="3281509"/>
                </a:lnTo>
                <a:lnTo>
                  <a:pt x="2000210" y="3338659"/>
                </a:lnTo>
                <a:lnTo>
                  <a:pt x="1996650" y="3338673"/>
                </a:lnTo>
                <a:lnTo>
                  <a:pt x="2062789" y="3338673"/>
                </a:lnTo>
                <a:lnTo>
                  <a:pt x="2123037" y="328150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694" y="908259"/>
            <a:ext cx="10965437" cy="582733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931" y="903497"/>
            <a:ext cx="10975340" cy="5836920"/>
          </a:xfrm>
          <a:custGeom>
            <a:avLst/>
            <a:gdLst/>
            <a:ahLst/>
            <a:cxnLst/>
            <a:rect l="l" t="t" r="r" b="b"/>
            <a:pathLst>
              <a:path w="10975340" h="5836920">
                <a:moveTo>
                  <a:pt x="0" y="0"/>
                </a:moveTo>
                <a:lnTo>
                  <a:pt x="10974962" y="0"/>
                </a:lnTo>
                <a:lnTo>
                  <a:pt x="10974962" y="5836860"/>
                </a:lnTo>
                <a:lnTo>
                  <a:pt x="0" y="58368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9032" y="169820"/>
            <a:ext cx="6373495" cy="462280"/>
          </a:xfrm>
          <a:custGeom>
            <a:avLst/>
            <a:gdLst/>
            <a:ahLst/>
            <a:cxnLst/>
            <a:rect l="l" t="t" r="r" b="b"/>
            <a:pathLst>
              <a:path w="6373495" h="462280">
                <a:moveTo>
                  <a:pt x="0" y="0"/>
                </a:moveTo>
                <a:lnTo>
                  <a:pt x="6373476" y="0"/>
                </a:lnTo>
                <a:lnTo>
                  <a:pt x="6373476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7772" y="188976"/>
            <a:ext cx="615569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/>
              <a:t>Step </a:t>
            </a:r>
            <a:r>
              <a:rPr sz="2400" dirty="0"/>
              <a:t>2 – </a:t>
            </a:r>
            <a:r>
              <a:rPr sz="2400" spc="-10" dirty="0"/>
              <a:t>Participant </a:t>
            </a:r>
            <a:r>
              <a:rPr sz="2400" dirty="0"/>
              <a:t>panel </a:t>
            </a:r>
            <a:r>
              <a:rPr sz="2400" spc="-5" dirty="0"/>
              <a:t>opens. Find </a:t>
            </a:r>
            <a:r>
              <a:rPr sz="2400" spc="-10" dirty="0"/>
              <a:t>your</a:t>
            </a:r>
            <a:r>
              <a:rPr sz="2400" spc="-80" dirty="0"/>
              <a:t> </a:t>
            </a:r>
            <a:r>
              <a:rPr sz="2400" dirty="0"/>
              <a:t>name.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426992" y="1837689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55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44355" y="145796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34726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6992" y="1440814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428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98424" y="1458578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619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15788" y="372078"/>
            <a:ext cx="1354455" cy="1353185"/>
          </a:xfrm>
          <a:custGeom>
            <a:avLst/>
            <a:gdLst/>
            <a:ahLst/>
            <a:cxnLst/>
            <a:rect l="l" t="t" r="r" b="b"/>
            <a:pathLst>
              <a:path w="1354454" h="1353185">
                <a:moveTo>
                  <a:pt x="171450" y="1181585"/>
                </a:moveTo>
                <a:lnTo>
                  <a:pt x="0" y="1267310"/>
                </a:lnTo>
                <a:lnTo>
                  <a:pt x="171450" y="1353035"/>
                </a:lnTo>
                <a:lnTo>
                  <a:pt x="171450" y="1295885"/>
                </a:lnTo>
                <a:lnTo>
                  <a:pt x="142875" y="1295885"/>
                </a:lnTo>
                <a:lnTo>
                  <a:pt x="142875" y="1238735"/>
                </a:lnTo>
                <a:lnTo>
                  <a:pt x="171450" y="1238735"/>
                </a:lnTo>
                <a:lnTo>
                  <a:pt x="171450" y="1181585"/>
                </a:lnTo>
                <a:close/>
              </a:path>
              <a:path w="1354454" h="1353185">
                <a:moveTo>
                  <a:pt x="171450" y="1238735"/>
                </a:moveTo>
                <a:lnTo>
                  <a:pt x="142875" y="1238735"/>
                </a:lnTo>
                <a:lnTo>
                  <a:pt x="142875" y="1295885"/>
                </a:lnTo>
                <a:lnTo>
                  <a:pt x="171450" y="1295885"/>
                </a:lnTo>
                <a:lnTo>
                  <a:pt x="171450" y="1238735"/>
                </a:lnTo>
                <a:close/>
              </a:path>
              <a:path w="1354454" h="1353185">
                <a:moveTo>
                  <a:pt x="1296744" y="1238735"/>
                </a:moveTo>
                <a:lnTo>
                  <a:pt x="171450" y="1238735"/>
                </a:lnTo>
                <a:lnTo>
                  <a:pt x="171450" y="1295885"/>
                </a:lnTo>
                <a:lnTo>
                  <a:pt x="1353894" y="1295885"/>
                </a:lnTo>
                <a:lnTo>
                  <a:pt x="1353894" y="1267310"/>
                </a:lnTo>
                <a:lnTo>
                  <a:pt x="1296744" y="1267310"/>
                </a:lnTo>
                <a:lnTo>
                  <a:pt x="1296744" y="1238735"/>
                </a:lnTo>
                <a:close/>
              </a:path>
              <a:path w="1354454" h="1353185">
                <a:moveTo>
                  <a:pt x="1296744" y="28575"/>
                </a:moveTo>
                <a:lnTo>
                  <a:pt x="1296744" y="1267310"/>
                </a:lnTo>
                <a:lnTo>
                  <a:pt x="1325319" y="1238735"/>
                </a:lnTo>
                <a:lnTo>
                  <a:pt x="1353894" y="1238735"/>
                </a:lnTo>
                <a:lnTo>
                  <a:pt x="1353894" y="57150"/>
                </a:lnTo>
                <a:lnTo>
                  <a:pt x="1325319" y="57150"/>
                </a:lnTo>
                <a:lnTo>
                  <a:pt x="1296744" y="28575"/>
                </a:lnTo>
                <a:close/>
              </a:path>
              <a:path w="1354454" h="1353185">
                <a:moveTo>
                  <a:pt x="1353894" y="1238735"/>
                </a:moveTo>
                <a:lnTo>
                  <a:pt x="1325319" y="1238735"/>
                </a:lnTo>
                <a:lnTo>
                  <a:pt x="1296744" y="1267310"/>
                </a:lnTo>
                <a:lnTo>
                  <a:pt x="1353894" y="1267310"/>
                </a:lnTo>
                <a:lnTo>
                  <a:pt x="1353894" y="1238735"/>
                </a:lnTo>
                <a:close/>
              </a:path>
              <a:path w="1354454" h="1353185">
                <a:moveTo>
                  <a:pt x="1353894" y="0"/>
                </a:moveTo>
                <a:lnTo>
                  <a:pt x="1096719" y="0"/>
                </a:lnTo>
                <a:lnTo>
                  <a:pt x="1096719" y="57150"/>
                </a:lnTo>
                <a:lnTo>
                  <a:pt x="1296744" y="57150"/>
                </a:lnTo>
                <a:lnTo>
                  <a:pt x="1296744" y="28575"/>
                </a:lnTo>
                <a:lnTo>
                  <a:pt x="1353894" y="28575"/>
                </a:lnTo>
                <a:lnTo>
                  <a:pt x="1353894" y="0"/>
                </a:lnTo>
                <a:close/>
              </a:path>
              <a:path w="1354454" h="1353185">
                <a:moveTo>
                  <a:pt x="1353894" y="28575"/>
                </a:moveTo>
                <a:lnTo>
                  <a:pt x="1296744" y="28575"/>
                </a:lnTo>
                <a:lnTo>
                  <a:pt x="1325319" y="57150"/>
                </a:lnTo>
                <a:lnTo>
                  <a:pt x="1353894" y="57150"/>
                </a:lnTo>
                <a:lnTo>
                  <a:pt x="1353894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480" y="1127761"/>
            <a:ext cx="10461199" cy="559674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8400" y="298623"/>
            <a:ext cx="6274435" cy="462280"/>
          </a:xfrm>
          <a:custGeom>
            <a:avLst/>
            <a:gdLst/>
            <a:ahLst/>
            <a:cxnLst/>
            <a:rect l="l" t="t" r="r" b="b"/>
            <a:pathLst>
              <a:path w="6274434" h="462280">
                <a:moveTo>
                  <a:pt x="0" y="0"/>
                </a:moveTo>
                <a:lnTo>
                  <a:pt x="6273962" y="0"/>
                </a:lnTo>
                <a:lnTo>
                  <a:pt x="6273962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7139" y="320039"/>
            <a:ext cx="598868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/>
              <a:t>Step </a:t>
            </a:r>
            <a:r>
              <a:rPr sz="2400" dirty="0"/>
              <a:t>4 – </a:t>
            </a:r>
            <a:r>
              <a:rPr sz="2400" spc="-5" dirty="0"/>
              <a:t>Check the </a:t>
            </a:r>
            <a:r>
              <a:rPr sz="2400" spc="-15" dirty="0"/>
              <a:t>top </a:t>
            </a:r>
            <a:r>
              <a:rPr sz="2400" spc="-5" dirty="0"/>
              <a:t>of </a:t>
            </a:r>
            <a:r>
              <a:rPr sz="2400" spc="-10" dirty="0"/>
              <a:t>your screen </a:t>
            </a:r>
            <a:r>
              <a:rPr sz="2400" spc="-15" dirty="0"/>
              <a:t>to</a:t>
            </a:r>
            <a:r>
              <a:rPr sz="2400" spc="5" dirty="0"/>
              <a:t> </a:t>
            </a:r>
            <a:r>
              <a:rPr sz="2400" spc="-10" dirty="0"/>
              <a:t>confirm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978400" y="1849754"/>
            <a:ext cx="2794000" cy="0"/>
          </a:xfrm>
          <a:custGeom>
            <a:avLst/>
            <a:gdLst/>
            <a:ahLst/>
            <a:cxnLst/>
            <a:rect l="l" t="t" r="r" b="b"/>
            <a:pathLst>
              <a:path w="2794000">
                <a:moveTo>
                  <a:pt x="0" y="0"/>
                </a:moveTo>
                <a:lnTo>
                  <a:pt x="2794000" y="0"/>
                </a:lnTo>
              </a:path>
            </a:pathLst>
          </a:custGeom>
          <a:ln w="4952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069" y="1461769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3220"/>
                </a:lnTo>
              </a:path>
            </a:pathLst>
          </a:custGeom>
          <a:ln w="4933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8400" y="1437005"/>
            <a:ext cx="2794000" cy="0"/>
          </a:xfrm>
          <a:custGeom>
            <a:avLst/>
            <a:gdLst/>
            <a:ahLst/>
            <a:cxnLst/>
            <a:rect l="l" t="t" r="r" b="b"/>
            <a:pathLst>
              <a:path w="2794000">
                <a:moveTo>
                  <a:pt x="0" y="0"/>
                </a:moveTo>
                <a:lnTo>
                  <a:pt x="2794000" y="0"/>
                </a:lnTo>
              </a:path>
            </a:pathLst>
          </a:custGeom>
          <a:ln w="4952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7730" y="1461617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2988"/>
                </a:lnTo>
              </a:path>
            </a:pathLst>
          </a:custGeom>
          <a:ln w="4933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065" y="479425"/>
            <a:ext cx="4305935" cy="1249680"/>
          </a:xfrm>
          <a:custGeom>
            <a:avLst/>
            <a:gdLst/>
            <a:ahLst/>
            <a:cxnLst/>
            <a:rect l="l" t="t" r="r" b="b"/>
            <a:pathLst>
              <a:path w="4305935" h="1249680">
                <a:moveTo>
                  <a:pt x="4134484" y="1077962"/>
                </a:moveTo>
                <a:lnTo>
                  <a:pt x="4134484" y="1249412"/>
                </a:lnTo>
                <a:lnTo>
                  <a:pt x="4248784" y="1192262"/>
                </a:lnTo>
                <a:lnTo>
                  <a:pt x="4163058" y="1192262"/>
                </a:lnTo>
                <a:lnTo>
                  <a:pt x="4163058" y="1135112"/>
                </a:lnTo>
                <a:lnTo>
                  <a:pt x="4248784" y="1135112"/>
                </a:lnTo>
                <a:lnTo>
                  <a:pt x="4134484" y="1077962"/>
                </a:lnTo>
                <a:close/>
              </a:path>
              <a:path w="4305935" h="1249680">
                <a:moveTo>
                  <a:pt x="526414" y="0"/>
                </a:moveTo>
                <a:lnTo>
                  <a:pt x="0" y="0"/>
                </a:lnTo>
                <a:lnTo>
                  <a:pt x="0" y="1192262"/>
                </a:lnTo>
                <a:lnTo>
                  <a:pt x="4134484" y="1192262"/>
                </a:lnTo>
                <a:lnTo>
                  <a:pt x="4134484" y="1163687"/>
                </a:lnTo>
                <a:lnTo>
                  <a:pt x="57150" y="1163687"/>
                </a:lnTo>
                <a:lnTo>
                  <a:pt x="28575" y="1135112"/>
                </a:lnTo>
                <a:lnTo>
                  <a:pt x="57150" y="1135112"/>
                </a:lnTo>
                <a:lnTo>
                  <a:pt x="57150" y="57150"/>
                </a:lnTo>
                <a:lnTo>
                  <a:pt x="28575" y="57150"/>
                </a:lnTo>
                <a:lnTo>
                  <a:pt x="57150" y="28575"/>
                </a:lnTo>
                <a:lnTo>
                  <a:pt x="526414" y="28575"/>
                </a:lnTo>
                <a:lnTo>
                  <a:pt x="526414" y="0"/>
                </a:lnTo>
                <a:close/>
              </a:path>
              <a:path w="4305935" h="1249680">
                <a:moveTo>
                  <a:pt x="4248784" y="1135112"/>
                </a:moveTo>
                <a:lnTo>
                  <a:pt x="4163058" y="1135112"/>
                </a:lnTo>
                <a:lnTo>
                  <a:pt x="4163058" y="1192262"/>
                </a:lnTo>
                <a:lnTo>
                  <a:pt x="4248784" y="1192262"/>
                </a:lnTo>
                <a:lnTo>
                  <a:pt x="4305934" y="1163687"/>
                </a:lnTo>
                <a:lnTo>
                  <a:pt x="4248784" y="1135112"/>
                </a:lnTo>
                <a:close/>
              </a:path>
              <a:path w="4305935" h="1249680">
                <a:moveTo>
                  <a:pt x="57150" y="1135112"/>
                </a:moveTo>
                <a:lnTo>
                  <a:pt x="28575" y="1135112"/>
                </a:lnTo>
                <a:lnTo>
                  <a:pt x="57150" y="1163687"/>
                </a:lnTo>
                <a:lnTo>
                  <a:pt x="57150" y="1135112"/>
                </a:lnTo>
                <a:close/>
              </a:path>
              <a:path w="4305935" h="1249680">
                <a:moveTo>
                  <a:pt x="4134484" y="1135112"/>
                </a:moveTo>
                <a:lnTo>
                  <a:pt x="57150" y="1135112"/>
                </a:lnTo>
                <a:lnTo>
                  <a:pt x="57150" y="1163687"/>
                </a:lnTo>
                <a:lnTo>
                  <a:pt x="4134484" y="1163687"/>
                </a:lnTo>
                <a:lnTo>
                  <a:pt x="4134484" y="1135112"/>
                </a:lnTo>
                <a:close/>
              </a:path>
              <a:path w="4305935" h="1249680">
                <a:moveTo>
                  <a:pt x="57150" y="28575"/>
                </a:moveTo>
                <a:lnTo>
                  <a:pt x="28575" y="57150"/>
                </a:lnTo>
                <a:lnTo>
                  <a:pt x="57150" y="57150"/>
                </a:lnTo>
                <a:lnTo>
                  <a:pt x="57150" y="28575"/>
                </a:lnTo>
                <a:close/>
              </a:path>
              <a:path w="4305935" h="1249680">
                <a:moveTo>
                  <a:pt x="526414" y="28575"/>
                </a:moveTo>
                <a:lnTo>
                  <a:pt x="57150" y="28575"/>
                </a:lnTo>
                <a:lnTo>
                  <a:pt x="57150" y="57150"/>
                </a:lnTo>
                <a:lnTo>
                  <a:pt x="526414" y="57150"/>
                </a:lnTo>
                <a:lnTo>
                  <a:pt x="526414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19" y="638978"/>
            <a:ext cx="8394852" cy="525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653" y="2646498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70" y="0"/>
                </a:lnTo>
                <a:lnTo>
                  <a:pt x="2005070" y="1565001"/>
                </a:lnTo>
                <a:lnTo>
                  <a:pt x="0" y="156500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653" y="2646498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70" y="0"/>
                </a:lnTo>
                <a:lnTo>
                  <a:pt x="2005070" y="1565001"/>
                </a:lnTo>
                <a:lnTo>
                  <a:pt x="0" y="1565001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6947" y="2939935"/>
            <a:ext cx="768985" cy="1467485"/>
          </a:xfrm>
          <a:custGeom>
            <a:avLst/>
            <a:gdLst/>
            <a:ahLst/>
            <a:cxnLst/>
            <a:rect l="l" t="t" r="r" b="b"/>
            <a:pathLst>
              <a:path w="768984" h="1467485">
                <a:moveTo>
                  <a:pt x="768623" y="0"/>
                </a:moveTo>
                <a:lnTo>
                  <a:pt x="601521" y="0"/>
                </a:lnTo>
                <a:lnTo>
                  <a:pt x="0" y="146719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5363" y="3221735"/>
            <a:ext cx="12598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</a:rPr>
              <a:t>Click</a:t>
            </a:r>
            <a:r>
              <a:rPr sz="2400" spc="-10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Here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3407" y="5035296"/>
            <a:ext cx="719327" cy="3047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360" y="5669279"/>
            <a:ext cx="10424160" cy="117043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491996"/>
            <a:ext cx="0" cy="5024755"/>
          </a:xfrm>
          <a:custGeom>
            <a:avLst/>
            <a:gdLst/>
            <a:ahLst/>
            <a:cxnLst/>
            <a:rect l="l" t="t" r="r" b="b"/>
            <a:pathLst>
              <a:path h="5024755">
                <a:moveTo>
                  <a:pt x="0" y="5024628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9590" y="4628388"/>
            <a:ext cx="0" cy="731520"/>
          </a:xfrm>
          <a:custGeom>
            <a:avLst/>
            <a:gdLst/>
            <a:ahLst/>
            <a:cxnLst/>
            <a:rect l="l" t="t" r="r" b="b"/>
            <a:pathLst>
              <a:path h="731520">
                <a:moveTo>
                  <a:pt x="0" y="731520"/>
                </a:moveTo>
                <a:lnTo>
                  <a:pt x="0" y="0"/>
                </a:lnTo>
              </a:path>
            </a:pathLst>
          </a:custGeom>
          <a:ln w="35052">
            <a:solidFill>
              <a:srgbClr val="F7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3782" y="4636008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705612"/>
                </a:moveTo>
                <a:lnTo>
                  <a:pt x="0" y="0"/>
                </a:lnTo>
              </a:path>
            </a:pathLst>
          </a:custGeom>
          <a:ln w="42672">
            <a:solidFill>
              <a:srgbClr val="F4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0245" y="489508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772"/>
                </a:moveTo>
                <a:lnTo>
                  <a:pt x="0" y="0"/>
                </a:lnTo>
              </a:path>
            </a:pathLst>
          </a:custGeom>
          <a:ln w="33528">
            <a:solidFill>
              <a:srgbClr val="F7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1493" y="4712208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376"/>
                </a:moveTo>
                <a:lnTo>
                  <a:pt x="0" y="0"/>
                </a:lnTo>
              </a:path>
            </a:pathLst>
          </a:custGeom>
          <a:ln w="32004">
            <a:solidFill>
              <a:srgbClr val="F4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01400" y="1491996"/>
            <a:ext cx="0" cy="4554220"/>
          </a:xfrm>
          <a:custGeom>
            <a:avLst/>
            <a:gdLst/>
            <a:ahLst/>
            <a:cxnLst/>
            <a:rect l="l" t="t" r="r" b="b"/>
            <a:pathLst>
              <a:path h="4554220">
                <a:moveTo>
                  <a:pt x="0" y="45537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4503" y="1497330"/>
            <a:ext cx="10223500" cy="0"/>
          </a:xfrm>
          <a:custGeom>
            <a:avLst/>
            <a:gdLst/>
            <a:ahLst/>
            <a:cxnLst/>
            <a:rect l="l" t="t" r="r" b="b"/>
            <a:pathLst>
              <a:path w="10223500">
                <a:moveTo>
                  <a:pt x="0" y="0"/>
                </a:moveTo>
                <a:lnTo>
                  <a:pt x="102229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5111" y="464439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32004">
            <a:solidFill>
              <a:srgbClr val="F7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9055" y="4709159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70104">
            <a:solidFill>
              <a:srgbClr val="EF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9" y="4666488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4" y="0"/>
                </a:lnTo>
              </a:path>
            </a:pathLst>
          </a:custGeom>
          <a:ln w="91440">
            <a:solidFill>
              <a:srgbClr val="F4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0540" y="4764023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6" y="0"/>
                </a:lnTo>
              </a:path>
            </a:pathLst>
          </a:custGeom>
          <a:ln w="45720">
            <a:solidFill>
              <a:srgbClr val="F7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9231" y="478078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48" y="0"/>
                </a:lnTo>
              </a:path>
            </a:pathLst>
          </a:custGeom>
          <a:ln w="30480">
            <a:solidFill>
              <a:srgbClr val="F7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9231" y="485241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72" y="0"/>
                </a:lnTo>
              </a:path>
            </a:pathLst>
          </a:custGeom>
          <a:ln w="79248">
            <a:solidFill>
              <a:srgbClr val="F45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0540" y="5326379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39" y="0"/>
                </a:lnTo>
              </a:path>
            </a:pathLst>
          </a:custGeom>
          <a:ln w="33528">
            <a:solidFill>
              <a:srgbClr val="F4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92955" y="1484629"/>
            <a:ext cx="161607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75" dirty="0">
                <a:solidFill>
                  <a:srgbClr val="4D95FB"/>
                </a:solidFill>
                <a:latin typeface="Arial"/>
                <a:cs typeface="Arial"/>
              </a:rPr>
              <a:t>Q </a:t>
            </a:r>
            <a:r>
              <a:rPr sz="750" spc="-20" dirty="0">
                <a:solidFill>
                  <a:srgbClr val="B3B1B6"/>
                </a:solidFill>
                <a:latin typeface="Arial"/>
                <a:cs typeface="Arial"/>
              </a:rPr>
              <a:t>Breakout </a:t>
            </a:r>
            <a:r>
              <a:rPr sz="750" dirty="0">
                <a:solidFill>
                  <a:srgbClr val="B3B1B6"/>
                </a:solidFill>
                <a:latin typeface="Arial"/>
                <a:cs typeface="Arial"/>
              </a:rPr>
              <a:t>Room </a:t>
            </a:r>
            <a:r>
              <a:rPr sz="750" spc="-10" dirty="0">
                <a:solidFill>
                  <a:srgbClr val="B3B1B6"/>
                </a:solidFill>
                <a:latin typeface="Arial"/>
                <a:cs typeface="Arial"/>
              </a:rPr>
              <a:t>4 </a:t>
            </a:r>
            <a:r>
              <a:rPr sz="750" spc="185" dirty="0">
                <a:solidFill>
                  <a:srgbClr val="B3B1B6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B3B1B6"/>
                </a:solidFill>
                <a:latin typeface="Arial"/>
                <a:cs typeface="Arial"/>
              </a:rPr>
              <a:t>Zoom</a:t>
            </a:r>
            <a:r>
              <a:rPr sz="750" spc="-85" dirty="0">
                <a:solidFill>
                  <a:srgbClr val="B3B1B6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B3B1B6"/>
                </a:solidFill>
                <a:latin typeface="Arial"/>
                <a:cs typeface="Arial"/>
              </a:rPr>
              <a:t>Meeting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45952" y="1523491"/>
            <a:ext cx="55244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C1C3C3"/>
                </a:solidFill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0033" y="969264"/>
            <a:ext cx="485140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solidFill>
                  <a:srgbClr val="3A383B"/>
                </a:solidFill>
                <a:latin typeface="Times New Roman"/>
                <a:cs typeface="Times New Roman"/>
              </a:rPr>
              <a:t>.</a:t>
            </a:r>
            <a:r>
              <a:rPr sz="7200" spc="-750" dirty="0">
                <a:solidFill>
                  <a:srgbClr val="3A383B"/>
                </a:solidFill>
                <a:latin typeface="Times New Roman"/>
                <a:cs typeface="Times New Roman"/>
              </a:rPr>
              <a:t> </a:t>
            </a:r>
            <a:r>
              <a:rPr sz="1500" spc="-45" dirty="0">
                <a:solidFill>
                  <a:srgbClr val="2F7244"/>
                </a:solidFill>
                <a:latin typeface="Times New Roman"/>
                <a:cs typeface="Times New Roman"/>
              </a:rPr>
              <a:t>.,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5564" y="1880040"/>
            <a:ext cx="401955" cy="146050"/>
          </a:xfrm>
          <a:prstGeom prst="rect">
            <a:avLst/>
          </a:prstGeom>
          <a:solidFill>
            <a:srgbClr val="646467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800" b="1" spc="-5" dirty="0">
                <a:solidFill>
                  <a:srgbClr val="F6F4F2"/>
                </a:solidFill>
                <a:latin typeface="Arial"/>
                <a:cs typeface="Arial"/>
              </a:rPr>
              <a:t>Talking: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15467" y="1790743"/>
            <a:ext cx="883285" cy="130175"/>
          </a:xfrm>
          <a:prstGeom prst="rect">
            <a:avLst/>
          </a:prstGeom>
          <a:solidFill>
            <a:srgbClr val="A3A3A7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750" spc="-5" dirty="0">
                <a:solidFill>
                  <a:srgbClr val="E2E6E1"/>
                </a:solidFill>
                <a:latin typeface="Arial"/>
                <a:cs typeface="Arial"/>
              </a:rPr>
              <a:t>Remaining:</a:t>
            </a:r>
            <a:r>
              <a:rPr sz="750" spc="-20" dirty="0">
                <a:solidFill>
                  <a:srgbClr val="E2E6E1"/>
                </a:solidFill>
                <a:latin typeface="Arial"/>
                <a:cs typeface="Arial"/>
              </a:rPr>
              <a:t> </a:t>
            </a:r>
            <a:r>
              <a:rPr sz="750" spc="-15" dirty="0">
                <a:solidFill>
                  <a:srgbClr val="E2E6E1"/>
                </a:solidFill>
                <a:latin typeface="Arial"/>
                <a:cs typeface="Arial"/>
              </a:rPr>
              <a:t>00:29:12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1728" y="2525267"/>
            <a:ext cx="8699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5" dirty="0">
                <a:solidFill>
                  <a:srgbClr val="3A383B"/>
                </a:solidFill>
                <a:latin typeface="Arial"/>
                <a:cs typeface="Arial"/>
              </a:rPr>
              <a:t>Meeting</a:t>
            </a:r>
            <a:r>
              <a:rPr sz="900" b="1" spc="-90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A383B"/>
                </a:solidFill>
                <a:latin typeface="Arial"/>
                <a:cs typeface="Arial"/>
              </a:rPr>
              <a:t>Topic: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04852" y="2531364"/>
            <a:ext cx="185801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4D444F"/>
                </a:solidFill>
                <a:latin typeface="Arial"/>
                <a:cs typeface="Arial"/>
              </a:rPr>
              <a:t>LARC </a:t>
            </a:r>
            <a:r>
              <a:rPr sz="900" spc="15" dirty="0">
                <a:solidFill>
                  <a:srgbClr val="4D444F"/>
                </a:solidFill>
                <a:latin typeface="Arial"/>
                <a:cs typeface="Arial"/>
              </a:rPr>
              <a:t>Coaches </a:t>
            </a:r>
            <a:r>
              <a:rPr sz="900" spc="-45" dirty="0">
                <a:solidFill>
                  <a:srgbClr val="4D444F"/>
                </a:solidFill>
                <a:latin typeface="Arial"/>
                <a:cs typeface="Arial"/>
              </a:rPr>
              <a:t>LS3 </a:t>
            </a:r>
            <a:r>
              <a:rPr sz="900" spc="35" dirty="0">
                <a:solidFill>
                  <a:srgbClr val="4D444F"/>
                </a:solidFill>
                <a:latin typeface="Arial"/>
                <a:cs typeface="Arial"/>
              </a:rPr>
              <a:t>Planning </a:t>
            </a:r>
            <a:r>
              <a:rPr sz="900" spc="75" dirty="0">
                <a:solidFill>
                  <a:srgbClr val="4D444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44F"/>
                </a:solidFill>
                <a:latin typeface="Arial"/>
                <a:cs typeface="Arial"/>
              </a:rPr>
              <a:t>Mee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1499" y="2860547"/>
            <a:ext cx="3295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3A383B"/>
                </a:solidFill>
                <a:latin typeface="Arial"/>
                <a:cs typeface="Arial"/>
              </a:rPr>
              <a:t>Host: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4852" y="2866644"/>
            <a:ext cx="1014094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4D444F"/>
                </a:solidFill>
                <a:latin typeface="Arial"/>
                <a:cs typeface="Arial"/>
              </a:rPr>
              <a:t>Kudzai</a:t>
            </a:r>
            <a:r>
              <a:rPr sz="900" spc="-10" dirty="0">
                <a:solidFill>
                  <a:srgbClr val="4D444F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4D444F"/>
                </a:solidFill>
                <a:latin typeface="Arial"/>
                <a:cs typeface="Arial"/>
              </a:rPr>
              <a:t>Goredema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1499" y="3195828"/>
            <a:ext cx="9461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3A383B"/>
                </a:solidFill>
                <a:latin typeface="Arial"/>
                <a:cs typeface="Arial"/>
              </a:rPr>
              <a:t>Breakout Room: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04852" y="3201923"/>
            <a:ext cx="9988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4D444F"/>
                </a:solidFill>
                <a:latin typeface="Arial"/>
                <a:cs typeface="Arial"/>
              </a:rPr>
              <a:t>Breakout </a:t>
            </a:r>
            <a:r>
              <a:rPr sz="900" spc="25" dirty="0">
                <a:solidFill>
                  <a:srgbClr val="4D444F"/>
                </a:solidFill>
                <a:latin typeface="Arial"/>
                <a:cs typeface="Arial"/>
              </a:rPr>
              <a:t>Room</a:t>
            </a:r>
            <a:r>
              <a:rPr sz="900" spc="70" dirty="0">
                <a:solidFill>
                  <a:srgbClr val="4D444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4D444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1499" y="3531107"/>
            <a:ext cx="56261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35" dirty="0">
                <a:solidFill>
                  <a:srgbClr val="3A383B"/>
                </a:solidFill>
                <a:latin typeface="Arial"/>
                <a:cs typeface="Arial"/>
              </a:rPr>
              <a:t>Passcode: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89453" y="3508755"/>
            <a:ext cx="4533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0" dirty="0">
                <a:solidFill>
                  <a:srgbClr val="4D444F"/>
                </a:solidFill>
                <a:latin typeface="Courier New"/>
                <a:cs typeface="Courier New"/>
              </a:rPr>
              <a:t>452848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31499" y="3863340"/>
            <a:ext cx="8509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3A383B"/>
                </a:solidFill>
                <a:latin typeface="Arial"/>
                <a:cs typeface="Arial"/>
              </a:rPr>
              <a:t>Participant</a:t>
            </a:r>
            <a:r>
              <a:rPr sz="900" b="1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3A383B"/>
                </a:solidFill>
                <a:latin typeface="Arial"/>
                <a:cs typeface="Arial"/>
              </a:rPr>
              <a:t>ID: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89453" y="3844035"/>
            <a:ext cx="4533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0" dirty="0">
                <a:solidFill>
                  <a:srgbClr val="4D444F"/>
                </a:solidFill>
                <a:latin typeface="Courier New"/>
                <a:cs typeface="Courier New"/>
              </a:rPr>
              <a:t>432064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00016" y="4754879"/>
            <a:ext cx="32766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25" dirty="0">
                <a:solidFill>
                  <a:srgbClr val="CF9C11"/>
                </a:solidFill>
                <a:latin typeface="Arial"/>
                <a:cs typeface="Arial"/>
              </a:rPr>
              <a:t>Q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20129" y="4770120"/>
            <a:ext cx="13906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60" dirty="0">
                <a:solidFill>
                  <a:srgbClr val="F6565B"/>
                </a:solidFill>
                <a:latin typeface="Times New Roman"/>
                <a:cs typeface="Times New Roman"/>
              </a:rPr>
              <a:t>•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84636" y="5473700"/>
            <a:ext cx="50482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solidFill>
                  <a:srgbClr val="3A383B"/>
                </a:solidFill>
                <a:latin typeface="Arial"/>
                <a:cs typeface="Arial"/>
              </a:rPr>
              <a:t>Join</a:t>
            </a:r>
            <a:r>
              <a:rPr sz="700" b="1" spc="-50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700" b="1" spc="15" dirty="0">
                <a:solidFill>
                  <a:srgbClr val="3A383B"/>
                </a:solidFill>
                <a:latin typeface="Arial"/>
                <a:cs typeface="Arial"/>
              </a:rPr>
              <a:t>Audio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68452" y="5473700"/>
            <a:ext cx="60579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0" dirty="0">
                <a:solidFill>
                  <a:srgbClr val="3A383B"/>
                </a:solidFill>
                <a:latin typeface="Arial"/>
                <a:cs typeface="Arial"/>
              </a:rPr>
              <a:t>Share</a:t>
            </a:r>
            <a:r>
              <a:rPr sz="700" b="1" spc="-30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3A383B"/>
                </a:solidFill>
                <a:latin typeface="Arial"/>
                <a:cs typeface="Arial"/>
              </a:rPr>
              <a:t>Screen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00969" y="5714491"/>
            <a:ext cx="126936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5" dirty="0">
                <a:solidFill>
                  <a:srgbClr val="79778C"/>
                </a:solidFill>
                <a:latin typeface="Arial"/>
                <a:cs typeface="Arial"/>
              </a:rPr>
              <a:t>Computer Audio</a:t>
            </a:r>
            <a:r>
              <a:rPr sz="700" b="1" spc="95" dirty="0">
                <a:solidFill>
                  <a:srgbClr val="79778C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79778C"/>
                </a:solidFill>
                <a:latin typeface="Arial"/>
                <a:cs typeface="Arial"/>
              </a:rPr>
              <a:t>Connected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2477" y="2159000"/>
            <a:ext cx="5589270" cy="263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03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</a:t>
            </a:r>
            <a:endParaRPr sz="8800">
              <a:latin typeface="Calibri Light"/>
              <a:cs typeface="Calibri Light"/>
            </a:endParaRPr>
          </a:p>
          <a:p>
            <a:pPr algn="ctr">
              <a:lnSpc>
                <a:spcPts val="10030"/>
              </a:lnSpc>
            </a:pPr>
            <a:r>
              <a:rPr sz="8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Step </a:t>
            </a:r>
            <a:r>
              <a:rPr sz="8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r>
              <a:rPr sz="88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Step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3775" y="2159000"/>
            <a:ext cx="2607310" cy="263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03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</a:t>
            </a:r>
            <a:endParaRPr sz="8800">
              <a:latin typeface="Calibri Light"/>
              <a:cs typeface="Calibri Light"/>
            </a:endParaRPr>
          </a:p>
          <a:p>
            <a:pPr algn="ctr">
              <a:lnSpc>
                <a:spcPts val="10030"/>
              </a:lnSpc>
            </a:pP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Vi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deo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0456" y="2159000"/>
            <a:ext cx="4914265" cy="263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03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</a:t>
            </a:r>
            <a:endParaRPr sz="8800">
              <a:latin typeface="Calibri Light"/>
              <a:cs typeface="Calibri Light"/>
            </a:endParaRPr>
          </a:p>
          <a:p>
            <a:pPr algn="ctr">
              <a:lnSpc>
                <a:spcPts val="10030"/>
              </a:lnSpc>
            </a:pP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Case</a:t>
            </a:r>
            <a:r>
              <a:rPr sz="88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Study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</a:t>
            </a:r>
            <a:r>
              <a:rPr spc="-75" dirty="0"/>
              <a:t> </a:t>
            </a:r>
            <a:r>
              <a:rPr spc="-5" dirty="0"/>
              <a:t>Name: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#3: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794" y="1060447"/>
          <a:ext cx="11510010" cy="64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9085" y="2101115"/>
          <a:ext cx="11510010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5214" y="2796198"/>
          <a:ext cx="11483975" cy="60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71235" y="8931"/>
            <a:ext cx="1605280" cy="369570"/>
          </a:xfrm>
          <a:custGeom>
            <a:avLst/>
            <a:gdLst/>
            <a:ahLst/>
            <a:cxnLst/>
            <a:rect l="l" t="t" r="r" b="b"/>
            <a:pathLst>
              <a:path w="1605279" h="369570">
                <a:moveTo>
                  <a:pt x="0" y="0"/>
                </a:moveTo>
                <a:lnTo>
                  <a:pt x="1605119" y="0"/>
                </a:lnTo>
                <a:lnTo>
                  <a:pt x="1605119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49975" y="42671"/>
            <a:ext cx="14319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PDSA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# &amp;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</a:t>
            </a:r>
            <a:r>
              <a:rPr spc="-75" dirty="0"/>
              <a:t> </a:t>
            </a:r>
            <a:r>
              <a:rPr spc="-5" dirty="0"/>
              <a:t>Name: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9085" y="1017597"/>
          <a:ext cx="11510010" cy="78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 marR="316865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appointment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Appointment creation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Sticker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alert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next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appointment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Japhet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Friday,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33070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ART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Clinic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Wakunda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Hospital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804415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26" y="6019800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39085" y="2085460"/>
          <a:ext cx="11510010" cy="118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2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1)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Procure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Romana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Tuesday,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Amazon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2)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Write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brief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Japhet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Tuesday,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Virtual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3)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Select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OI/ART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schedule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time, population, location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Phyllis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Tuesday,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Virtual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76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4)	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Train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Phyllis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Wed,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Virtual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17316" y="3345212"/>
          <a:ext cx="11508105" cy="1533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31">
                <a:tc>
                  <a:txBody>
                    <a:bodyPr/>
                    <a:lstStyle/>
                    <a:p>
                      <a:pPr marL="84455" marR="2844165">
                        <a:lnSpc>
                          <a:spcPct val="101400"/>
                        </a:lnSpc>
                        <a:spcBef>
                          <a:spcPts val="1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will find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easy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place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will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accepting of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Will assess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patient satisfaction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660">
                <a:tc gridSpan="2"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actually happened when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ran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test: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1280" marR="4281170">
                        <a:lnSpc>
                          <a:spcPct val="1014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Nurse found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new CHANGE 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agreeable to clients,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but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were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hard to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remove from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paper  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said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that they thought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would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help them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see 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appointment better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their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book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26841" y="5170056"/>
            <a:ext cx="11490960" cy="739140"/>
          </a:xfrm>
          <a:custGeom>
            <a:avLst/>
            <a:gdLst/>
            <a:ahLst/>
            <a:cxnLst/>
            <a:rect l="l" t="t" r="r" b="b"/>
            <a:pathLst>
              <a:path w="11490960" h="739139">
                <a:moveTo>
                  <a:pt x="0" y="0"/>
                </a:moveTo>
                <a:lnTo>
                  <a:pt x="11490958" y="0"/>
                </a:lnTo>
                <a:lnTo>
                  <a:pt x="11490958" y="738663"/>
                </a:lnTo>
                <a:lnTo>
                  <a:pt x="0" y="738663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841" y="5170056"/>
            <a:ext cx="11490960" cy="739140"/>
          </a:xfrm>
          <a:custGeom>
            <a:avLst/>
            <a:gdLst/>
            <a:ahLst/>
            <a:cxnLst/>
            <a:rect l="l" t="t" r="r" b="b"/>
            <a:pathLst>
              <a:path w="11490960" h="739139">
                <a:moveTo>
                  <a:pt x="0" y="0"/>
                </a:moveTo>
                <a:lnTo>
                  <a:pt x="11490959" y="0"/>
                </a:lnTo>
                <a:lnTo>
                  <a:pt x="11490959" y="738664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-854" y="4206240"/>
            <a:ext cx="5891530" cy="166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Calibri"/>
                <a:cs typeface="Calibri"/>
              </a:rPr>
              <a:t>STUDY</a:t>
            </a:r>
            <a:endParaRPr sz="18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  <a:p>
            <a:pPr marL="419100" marR="1517650">
              <a:lnSpc>
                <a:spcPct val="101400"/>
              </a:lnSpc>
            </a:pPr>
            <a:r>
              <a:rPr sz="1400" spc="-10" dirty="0">
                <a:latin typeface="Calibri"/>
                <a:cs typeface="Calibri"/>
              </a:rPr>
              <a:t>Nurse </a:t>
            </a:r>
            <a:r>
              <a:rPr sz="1400" spc="-5" dirty="0">
                <a:latin typeface="Calibri"/>
                <a:cs typeface="Calibri"/>
              </a:rPr>
              <a:t>not satisfied, </a:t>
            </a:r>
            <a:r>
              <a:rPr sz="1400" dirty="0">
                <a:latin typeface="Calibri"/>
                <a:cs typeface="Calibri"/>
              </a:rPr>
              <a:t>so </a:t>
            </a:r>
            <a:r>
              <a:rPr sz="1400" spc="-5" dirty="0">
                <a:latin typeface="Calibri"/>
                <a:cs typeface="Calibri"/>
              </a:rPr>
              <a:t>does not agree </a:t>
            </a:r>
            <a:r>
              <a:rPr sz="1400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predication  Client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liked </a:t>
            </a: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42185" y="5965447"/>
            <a:ext cx="9577070" cy="892810"/>
          </a:xfrm>
          <a:custGeom>
            <a:avLst/>
            <a:gdLst/>
            <a:ahLst/>
            <a:cxnLst/>
            <a:rect l="l" t="t" r="r" b="b"/>
            <a:pathLst>
              <a:path w="9577070" h="892809">
                <a:moveTo>
                  <a:pt x="0" y="0"/>
                </a:moveTo>
                <a:lnTo>
                  <a:pt x="9576602" y="0"/>
                </a:lnTo>
                <a:lnTo>
                  <a:pt x="9576602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9376" y="6303267"/>
            <a:ext cx="487045" cy="215900"/>
          </a:xfrm>
          <a:custGeom>
            <a:avLst/>
            <a:gdLst/>
            <a:ahLst/>
            <a:cxnLst/>
            <a:rect l="l" t="t" r="r" b="b"/>
            <a:pathLst>
              <a:path w="487044" h="215900">
                <a:moveTo>
                  <a:pt x="0" y="0"/>
                </a:moveTo>
                <a:lnTo>
                  <a:pt x="486663" y="0"/>
                </a:lnTo>
                <a:lnTo>
                  <a:pt x="486663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6039" y="6303267"/>
            <a:ext cx="174625" cy="215900"/>
          </a:xfrm>
          <a:custGeom>
            <a:avLst/>
            <a:gdLst/>
            <a:ahLst/>
            <a:cxnLst/>
            <a:rect l="l" t="t" r="r" b="b"/>
            <a:pathLst>
              <a:path w="174625" h="215900">
                <a:moveTo>
                  <a:pt x="0" y="215900"/>
                </a:moveTo>
                <a:lnTo>
                  <a:pt x="174625" y="215900"/>
                </a:lnTo>
                <a:lnTo>
                  <a:pt x="174625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0508" y="6303267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3968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0352" y="6303267"/>
            <a:ext cx="8181340" cy="215900"/>
          </a:xfrm>
          <a:custGeom>
            <a:avLst/>
            <a:gdLst/>
            <a:ahLst/>
            <a:cxnLst/>
            <a:rect l="l" t="t" r="r" b="b"/>
            <a:pathLst>
              <a:path w="8181340" h="215900">
                <a:moveTo>
                  <a:pt x="0" y="0"/>
                </a:moveTo>
                <a:lnTo>
                  <a:pt x="8181149" y="0"/>
                </a:lnTo>
                <a:lnTo>
                  <a:pt x="8181149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20926" y="5997447"/>
            <a:ext cx="1888489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0926" y="6290055"/>
            <a:ext cx="9194800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3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purchase </a:t>
            </a:r>
            <a:r>
              <a:rPr sz="1400" b="1" spc="-10" dirty="0">
                <a:latin typeface="Calibri"/>
                <a:cs typeface="Calibri"/>
              </a:rPr>
              <a:t>new stickers (fortunately </a:t>
            </a:r>
            <a:r>
              <a:rPr sz="1400" b="1" spc="-5" dirty="0">
                <a:latin typeface="Calibri"/>
                <a:cs typeface="Calibri"/>
              </a:rPr>
              <a:t>only </a:t>
            </a:r>
            <a:r>
              <a:rPr sz="1400" b="1" spc="-10" dirty="0">
                <a:latin typeface="Calibri"/>
                <a:cs typeface="Calibri"/>
              </a:rPr>
              <a:t>bought </a:t>
            </a:r>
            <a:r>
              <a:rPr sz="1400" b="1" spc="-5" dirty="0">
                <a:latin typeface="Calibri"/>
                <a:cs typeface="Calibri"/>
              </a:rPr>
              <a:t>one </a:t>
            </a:r>
            <a:r>
              <a:rPr sz="1400" b="1" spc="-15" dirty="0">
                <a:latin typeface="Calibri"/>
                <a:cs typeface="Calibri"/>
              </a:rPr>
              <a:t>box </a:t>
            </a:r>
            <a:r>
              <a:rPr sz="1400" b="1" spc="-5" dirty="0">
                <a:latin typeface="Calibri"/>
                <a:cs typeface="Calibri"/>
              </a:rPr>
              <a:t>of </a:t>
            </a:r>
            <a:r>
              <a:rPr sz="1400" b="1" dirty="0">
                <a:latin typeface="Calibri"/>
                <a:cs typeface="Calibri"/>
              </a:rPr>
              <a:t>old </a:t>
            </a:r>
            <a:r>
              <a:rPr sz="1400" b="1" spc="-10" dirty="0">
                <a:latin typeface="Calibri"/>
                <a:cs typeface="Calibri"/>
              </a:rPr>
              <a:t>stickers), </a:t>
            </a:r>
            <a:r>
              <a:rPr sz="1400" b="1" spc="-5" dirty="0">
                <a:latin typeface="Calibri"/>
                <a:cs typeface="Calibri"/>
              </a:rPr>
              <a:t>proceed </a:t>
            </a:r>
            <a:r>
              <a:rPr sz="1400" b="1" spc="-10" dirty="0">
                <a:latin typeface="Calibri"/>
                <a:cs typeface="Calibri"/>
              </a:rPr>
              <a:t>to Change </a:t>
            </a:r>
            <a:r>
              <a:rPr sz="1400" b="1" spc="-5" dirty="0">
                <a:latin typeface="Calibri"/>
                <a:cs typeface="Calibri"/>
              </a:rPr>
              <a:t>Idea </a:t>
            </a:r>
            <a:r>
              <a:rPr sz="1400" b="1" spc="5" dirty="0">
                <a:latin typeface="Calibri"/>
                <a:cs typeface="Calibri"/>
              </a:rPr>
              <a:t>A, </a:t>
            </a:r>
            <a:r>
              <a:rPr sz="1400" b="1" spc="-5" dirty="0">
                <a:latin typeface="Calibri"/>
                <a:cs typeface="Calibri"/>
              </a:rPr>
              <a:t>PDSA </a:t>
            </a:r>
            <a:r>
              <a:rPr sz="1400" b="1" dirty="0">
                <a:latin typeface="Calibri"/>
                <a:cs typeface="Calibri"/>
              </a:rPr>
              <a:t>#2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68005" y="8931"/>
            <a:ext cx="1524635" cy="369570"/>
          </a:xfrm>
          <a:custGeom>
            <a:avLst/>
            <a:gdLst/>
            <a:ahLst/>
            <a:cxnLst/>
            <a:rect l="l" t="t" r="r" b="b"/>
            <a:pathLst>
              <a:path w="1524634" h="369570">
                <a:moveTo>
                  <a:pt x="0" y="0"/>
                </a:moveTo>
                <a:lnTo>
                  <a:pt x="1524457" y="0"/>
                </a:lnTo>
                <a:lnTo>
                  <a:pt x="1524457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746744" y="42671"/>
            <a:ext cx="13576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 Idea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</a:t>
            </a:r>
            <a:r>
              <a:rPr spc="-75" dirty="0"/>
              <a:t> </a:t>
            </a:r>
            <a:r>
              <a:rPr spc="-5" dirty="0"/>
              <a:t>Name: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794" y="1060447"/>
          <a:ext cx="11510010" cy="64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appointment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Reminders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appointment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9085" y="2101115"/>
          <a:ext cx="11510010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5214" y="2796198"/>
          <a:ext cx="11483975" cy="60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71235" y="8931"/>
            <a:ext cx="1605280" cy="369570"/>
          </a:xfrm>
          <a:custGeom>
            <a:avLst/>
            <a:gdLst/>
            <a:ahLst/>
            <a:cxnLst/>
            <a:rect l="l" t="t" r="r" b="b"/>
            <a:pathLst>
              <a:path w="1605279" h="369570">
                <a:moveTo>
                  <a:pt x="0" y="0"/>
                </a:moveTo>
                <a:lnTo>
                  <a:pt x="1605119" y="0"/>
                </a:lnTo>
                <a:lnTo>
                  <a:pt x="1605119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49975" y="42671"/>
            <a:ext cx="14319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PDSA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# &amp;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Facility</a:t>
            </a:r>
            <a:r>
              <a:rPr spc="-75" dirty="0"/>
              <a:t> </a:t>
            </a:r>
            <a:r>
              <a:rPr spc="-5" dirty="0"/>
              <a:t>Name: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794" y="1060447"/>
          <a:ext cx="11510010" cy="78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 marR="495300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appointment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New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electronic  appointment,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sticker communication,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reminder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9085" y="2101115"/>
          <a:ext cx="11510010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5214" y="2796198"/>
          <a:ext cx="11483975" cy="75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880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Viral load samples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drawn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(Metric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2) 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recorded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green books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(Metric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71235" y="8931"/>
            <a:ext cx="1605280" cy="369570"/>
          </a:xfrm>
          <a:custGeom>
            <a:avLst/>
            <a:gdLst/>
            <a:ahLst/>
            <a:cxnLst/>
            <a:rect l="l" t="t" r="r" b="b"/>
            <a:pathLst>
              <a:path w="1605279" h="369570">
                <a:moveTo>
                  <a:pt x="0" y="0"/>
                </a:moveTo>
                <a:lnTo>
                  <a:pt x="1605119" y="0"/>
                </a:lnTo>
                <a:lnTo>
                  <a:pt x="1605119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49975" y="42671"/>
            <a:ext cx="14319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PDSA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# &amp;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8" y="772163"/>
            <a:ext cx="11132654" cy="59639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6" y="767401"/>
            <a:ext cx="11142345" cy="5973445"/>
          </a:xfrm>
          <a:custGeom>
            <a:avLst/>
            <a:gdLst/>
            <a:ahLst/>
            <a:cxnLst/>
            <a:rect l="l" t="t" r="r" b="b"/>
            <a:pathLst>
              <a:path w="11142345" h="5973445">
                <a:moveTo>
                  <a:pt x="0" y="0"/>
                </a:moveTo>
                <a:lnTo>
                  <a:pt x="11142180" y="0"/>
                </a:lnTo>
                <a:lnTo>
                  <a:pt x="11142180" y="5973441"/>
                </a:lnTo>
                <a:lnTo>
                  <a:pt x="0" y="59734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15505" y="243480"/>
            <a:ext cx="675640" cy="368300"/>
          </a:xfrm>
          <a:custGeom>
            <a:avLst/>
            <a:gdLst/>
            <a:ahLst/>
            <a:cxnLst/>
            <a:rect l="l" t="t" r="r" b="b"/>
            <a:pathLst>
              <a:path w="675640" h="368300">
                <a:moveTo>
                  <a:pt x="0" y="0"/>
                </a:moveTo>
                <a:lnTo>
                  <a:pt x="675449" y="0"/>
                </a:lnTo>
                <a:lnTo>
                  <a:pt x="67544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7404" y="210460"/>
            <a:ext cx="621538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5"/>
              </a:spcBef>
            </a:pPr>
            <a:r>
              <a:rPr sz="2400" spc="-10" dirty="0"/>
              <a:t>Step </a:t>
            </a:r>
            <a:r>
              <a:rPr sz="2400" dirty="0"/>
              <a:t>3 – </a:t>
            </a:r>
            <a:r>
              <a:rPr sz="2400" spc="-5" dirty="0"/>
              <a:t>Put </a:t>
            </a:r>
            <a:r>
              <a:rPr sz="2400" spc="-10" dirty="0"/>
              <a:t>cursor </a:t>
            </a:r>
            <a:r>
              <a:rPr sz="2400" spc="-5" dirty="0"/>
              <a:t>by </a:t>
            </a:r>
            <a:r>
              <a:rPr sz="2400" spc="-10" dirty="0"/>
              <a:t>your </a:t>
            </a:r>
            <a:r>
              <a:rPr sz="2400" spc="-5" dirty="0"/>
              <a:t>name </a:t>
            </a:r>
            <a:r>
              <a:rPr sz="2400" dirty="0"/>
              <a:t>and </a:t>
            </a:r>
            <a:r>
              <a:rPr sz="2400" spc="-5" dirty="0"/>
              <a:t>click</a:t>
            </a:r>
            <a:r>
              <a:rPr sz="2400" spc="-65" dirty="0"/>
              <a:t> </a:t>
            </a:r>
            <a:r>
              <a:rPr sz="2400" spc="-15" dirty="0"/>
              <a:t>More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9997440" y="1756410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355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4804" y="137668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97440" y="135953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3428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0089" y="1377299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618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2502" y="412718"/>
            <a:ext cx="3152140" cy="1231265"/>
          </a:xfrm>
          <a:custGeom>
            <a:avLst/>
            <a:gdLst/>
            <a:ahLst/>
            <a:cxnLst/>
            <a:rect l="l" t="t" r="r" b="b"/>
            <a:pathLst>
              <a:path w="3152140" h="1231264">
                <a:moveTo>
                  <a:pt x="3066401" y="1059665"/>
                </a:moveTo>
                <a:lnTo>
                  <a:pt x="2894951" y="1145390"/>
                </a:lnTo>
                <a:lnTo>
                  <a:pt x="3066401" y="1231115"/>
                </a:lnTo>
                <a:lnTo>
                  <a:pt x="3066401" y="1173965"/>
                </a:lnTo>
                <a:lnTo>
                  <a:pt x="3037826" y="1173965"/>
                </a:lnTo>
                <a:lnTo>
                  <a:pt x="3037826" y="1116815"/>
                </a:lnTo>
                <a:lnTo>
                  <a:pt x="3066401" y="1116815"/>
                </a:lnTo>
                <a:lnTo>
                  <a:pt x="3066401" y="1059665"/>
                </a:lnTo>
                <a:close/>
              </a:path>
              <a:path w="3152140" h="1231264">
                <a:moveTo>
                  <a:pt x="3066401" y="1116815"/>
                </a:moveTo>
                <a:lnTo>
                  <a:pt x="3037826" y="1116815"/>
                </a:lnTo>
                <a:lnTo>
                  <a:pt x="3037826" y="1173965"/>
                </a:lnTo>
                <a:lnTo>
                  <a:pt x="3066401" y="1173965"/>
                </a:lnTo>
                <a:lnTo>
                  <a:pt x="3066401" y="1116815"/>
                </a:lnTo>
                <a:close/>
              </a:path>
              <a:path w="3152140" h="1231264">
                <a:moveTo>
                  <a:pt x="3094989" y="1116815"/>
                </a:moveTo>
                <a:lnTo>
                  <a:pt x="3066401" y="1116815"/>
                </a:lnTo>
                <a:lnTo>
                  <a:pt x="3066401" y="1173965"/>
                </a:lnTo>
                <a:lnTo>
                  <a:pt x="3152139" y="1173965"/>
                </a:lnTo>
                <a:lnTo>
                  <a:pt x="3152139" y="1145390"/>
                </a:lnTo>
                <a:lnTo>
                  <a:pt x="3094989" y="1145390"/>
                </a:lnTo>
                <a:lnTo>
                  <a:pt x="3094989" y="1116815"/>
                </a:lnTo>
                <a:close/>
              </a:path>
              <a:path w="3152140" h="1231264">
                <a:moveTo>
                  <a:pt x="3094989" y="28575"/>
                </a:moveTo>
                <a:lnTo>
                  <a:pt x="3094989" y="1145390"/>
                </a:lnTo>
                <a:lnTo>
                  <a:pt x="3123564" y="1116815"/>
                </a:lnTo>
                <a:lnTo>
                  <a:pt x="3152139" y="1116815"/>
                </a:lnTo>
                <a:lnTo>
                  <a:pt x="3152139" y="57150"/>
                </a:lnTo>
                <a:lnTo>
                  <a:pt x="3123564" y="57150"/>
                </a:lnTo>
                <a:lnTo>
                  <a:pt x="3094989" y="28575"/>
                </a:lnTo>
                <a:close/>
              </a:path>
              <a:path w="3152140" h="1231264">
                <a:moveTo>
                  <a:pt x="3152139" y="1116815"/>
                </a:moveTo>
                <a:lnTo>
                  <a:pt x="3123564" y="1116815"/>
                </a:lnTo>
                <a:lnTo>
                  <a:pt x="3094989" y="1145390"/>
                </a:lnTo>
                <a:lnTo>
                  <a:pt x="3152139" y="1145390"/>
                </a:lnTo>
                <a:lnTo>
                  <a:pt x="3152139" y="1116815"/>
                </a:lnTo>
                <a:close/>
              </a:path>
              <a:path w="3152140" h="1231264">
                <a:moveTo>
                  <a:pt x="3152139" y="0"/>
                </a:moveTo>
                <a:lnTo>
                  <a:pt x="0" y="0"/>
                </a:lnTo>
                <a:lnTo>
                  <a:pt x="0" y="57150"/>
                </a:lnTo>
                <a:lnTo>
                  <a:pt x="3094989" y="57150"/>
                </a:lnTo>
                <a:lnTo>
                  <a:pt x="3094989" y="28575"/>
                </a:lnTo>
                <a:lnTo>
                  <a:pt x="3152139" y="28575"/>
                </a:lnTo>
                <a:lnTo>
                  <a:pt x="3152139" y="0"/>
                </a:lnTo>
                <a:close/>
              </a:path>
              <a:path w="3152140" h="1231264">
                <a:moveTo>
                  <a:pt x="3152139" y="28575"/>
                </a:moveTo>
                <a:lnTo>
                  <a:pt x="3094989" y="28575"/>
                </a:lnTo>
                <a:lnTo>
                  <a:pt x="3123564" y="57150"/>
                </a:lnTo>
                <a:lnTo>
                  <a:pt x="3152139" y="57150"/>
                </a:lnTo>
                <a:lnTo>
                  <a:pt x="3152139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923035"/>
            <a:ext cx="3395979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0" spc="-30" dirty="0">
                <a:latin typeface="Calibri Light"/>
                <a:cs typeface="Calibri Light"/>
              </a:rPr>
              <a:t>Breakout</a:t>
            </a:r>
            <a:r>
              <a:rPr sz="4300" b="0" spc="-100" dirty="0">
                <a:latin typeface="Calibri Light"/>
                <a:cs typeface="Calibri Light"/>
              </a:rPr>
              <a:t> </a:t>
            </a:r>
            <a:r>
              <a:rPr sz="4300" b="0" spc="-30" dirty="0">
                <a:latin typeface="Calibri Light"/>
                <a:cs typeface="Calibri Light"/>
              </a:rPr>
              <a:t>Room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927" y="425703"/>
            <a:ext cx="5970905" cy="354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Create </a:t>
            </a:r>
            <a:r>
              <a:rPr sz="3200" spc="-5" dirty="0">
                <a:latin typeface="Calibri"/>
                <a:cs typeface="Calibri"/>
              </a:rPr>
              <a:t>PDSA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Plan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Based on </a:t>
            </a:r>
            <a:r>
              <a:rPr sz="3200" spc="-10" dirty="0">
                <a:latin typeface="Calibri"/>
                <a:cs typeface="Calibri"/>
              </a:rPr>
              <a:t>your selected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ct val="90000"/>
              </a:lnSpc>
              <a:spcBef>
                <a:spcPts val="9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20" dirty="0">
                <a:latin typeface="Calibri"/>
                <a:cs typeface="Calibri"/>
              </a:rPr>
              <a:t>Create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PDSA </a:t>
            </a:r>
            <a:r>
              <a:rPr sz="3200" spc="-25" dirty="0">
                <a:latin typeface="Calibri"/>
                <a:cs typeface="Calibri"/>
              </a:rPr>
              <a:t>Worksheet for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PDSA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you </a:t>
            </a:r>
            <a:r>
              <a:rPr sz="3200" spc="-5" dirty="0">
                <a:latin typeface="Calibri"/>
                <a:cs typeface="Calibri"/>
              </a:rPr>
              <a:t>will </a:t>
            </a:r>
            <a:r>
              <a:rPr sz="3200" spc="-20" dirty="0">
                <a:latin typeface="Calibri"/>
                <a:cs typeface="Calibri"/>
              </a:rPr>
              <a:t>test </a:t>
            </a:r>
            <a:r>
              <a:rPr sz="3200" spc="-10" dirty="0">
                <a:latin typeface="Calibri"/>
                <a:cs typeface="Calibri"/>
              </a:rPr>
              <a:t>next  week</a:t>
            </a:r>
            <a:endParaRPr sz="3200">
              <a:latin typeface="Calibri"/>
              <a:cs typeface="Calibri"/>
            </a:endParaRPr>
          </a:p>
          <a:p>
            <a:pPr marL="527050" marR="423545" indent="-514350">
              <a:lnSpc>
                <a:spcPts val="3410"/>
              </a:lnSpc>
              <a:spcBef>
                <a:spcPts val="111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20" dirty="0">
                <a:latin typeface="Calibri"/>
                <a:cs typeface="Calibri"/>
              </a:rPr>
              <a:t>Facilitator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record </a:t>
            </a:r>
            <a:r>
              <a:rPr sz="3200" spc="-5" dirty="0">
                <a:latin typeface="Calibri"/>
                <a:cs typeface="Calibri"/>
              </a:rPr>
              <a:t>PDSA </a:t>
            </a:r>
            <a:r>
              <a:rPr sz="3200" dirty="0">
                <a:latin typeface="Calibri"/>
                <a:cs typeface="Calibri"/>
              </a:rPr>
              <a:t>Plan 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Template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1927" y="4580128"/>
            <a:ext cx="3242310" cy="1086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Outputs: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200" spc="1070" dirty="0">
                <a:latin typeface="Arial"/>
                <a:cs typeface="Arial"/>
              </a:rPr>
              <a:t>q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u="heavy" spc="-5" dirty="0">
                <a:latin typeface="Calibri"/>
                <a:cs typeface="Calibri"/>
              </a:rPr>
              <a:t>PDSA </a:t>
            </a:r>
            <a:r>
              <a:rPr sz="3200" u="heavy" spc="-25" dirty="0">
                <a:latin typeface="Calibri"/>
                <a:cs typeface="Calibri"/>
              </a:rPr>
              <a:t>Worksheet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152" y="2154935"/>
            <a:ext cx="3651504" cy="35448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652660"/>
            <a:ext cx="2361565" cy="136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210"/>
              </a:lnSpc>
            </a:pPr>
            <a:r>
              <a:rPr sz="4700" b="0" spc="50" dirty="0">
                <a:latin typeface="Calibri Light"/>
                <a:cs typeface="Calibri Light"/>
              </a:rPr>
              <a:t>Missed </a:t>
            </a:r>
            <a:r>
              <a:rPr sz="4700" b="0" spc="45" dirty="0">
                <a:latin typeface="Calibri Light"/>
                <a:cs typeface="Calibri Light"/>
              </a:rPr>
              <a:t>a  </a:t>
            </a:r>
            <a:r>
              <a:rPr sz="4700" b="0" spc="85" dirty="0">
                <a:latin typeface="Calibri Light"/>
                <a:cs typeface="Calibri Light"/>
              </a:rPr>
              <a:t>M</a:t>
            </a:r>
            <a:r>
              <a:rPr sz="4700" b="0" spc="45" dirty="0">
                <a:latin typeface="Calibri Light"/>
                <a:cs typeface="Calibri Light"/>
              </a:rPr>
              <a:t>e</a:t>
            </a:r>
            <a:r>
              <a:rPr sz="4700" b="0" spc="20" dirty="0">
                <a:latin typeface="Calibri Light"/>
                <a:cs typeface="Calibri Light"/>
              </a:rPr>
              <a:t>e</a:t>
            </a:r>
            <a:r>
              <a:rPr sz="4700" b="0" spc="25" dirty="0">
                <a:latin typeface="Calibri Light"/>
                <a:cs typeface="Calibri Light"/>
              </a:rPr>
              <a:t>t</a:t>
            </a:r>
            <a:r>
              <a:rPr sz="4700" b="0" spc="35" dirty="0">
                <a:latin typeface="Calibri Light"/>
                <a:cs typeface="Calibri Light"/>
              </a:rPr>
              <a:t>in</a:t>
            </a:r>
            <a:r>
              <a:rPr sz="4700" b="0" spc="40" dirty="0">
                <a:latin typeface="Calibri Light"/>
                <a:cs typeface="Calibri Light"/>
              </a:rPr>
              <a:t>g</a:t>
            </a:r>
            <a:r>
              <a:rPr sz="4700" b="0" spc="45" dirty="0">
                <a:latin typeface="Calibri Light"/>
                <a:cs typeface="Calibri Light"/>
              </a:rPr>
              <a:t>?</a:t>
            </a:r>
            <a:endParaRPr sz="47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30565" y="764133"/>
            <a:ext cx="4976074" cy="34947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1515" y="745083"/>
            <a:ext cx="5014595" cy="3533140"/>
          </a:xfrm>
          <a:custGeom>
            <a:avLst/>
            <a:gdLst/>
            <a:ahLst/>
            <a:cxnLst/>
            <a:rect l="l" t="t" r="r" b="b"/>
            <a:pathLst>
              <a:path w="5014595" h="3533140">
                <a:moveTo>
                  <a:pt x="0" y="0"/>
                </a:moveTo>
                <a:lnTo>
                  <a:pt x="5014175" y="0"/>
                </a:lnTo>
                <a:lnTo>
                  <a:pt x="5014175" y="3532810"/>
                </a:lnTo>
                <a:lnTo>
                  <a:pt x="0" y="353281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528" y="2772216"/>
            <a:ext cx="3646170" cy="215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400"/>
              </a:lnSpc>
            </a:pPr>
            <a:r>
              <a:rPr sz="2400" spc="-5" dirty="0">
                <a:latin typeface="Calibri"/>
                <a:cs typeface="Calibri"/>
              </a:rPr>
              <a:t>Check out the </a:t>
            </a:r>
            <a:r>
              <a:rPr sz="2400" spc="-15" dirty="0">
                <a:latin typeface="Calibri"/>
                <a:cs typeface="Calibri"/>
              </a:rPr>
              <a:t>recorded  </a:t>
            </a:r>
            <a:r>
              <a:rPr sz="2400" spc="-5" dirty="0">
                <a:latin typeface="Calibri"/>
                <a:cs typeface="Calibri"/>
              </a:rPr>
              <a:t>sessions on the </a:t>
            </a:r>
            <a:r>
              <a:rPr sz="2400" spc="-10" dirty="0">
                <a:latin typeface="Calibri"/>
                <a:cs typeface="Calibri"/>
              </a:rPr>
              <a:t>LARC  </a:t>
            </a:r>
            <a:r>
              <a:rPr sz="2400" spc="-20" dirty="0">
                <a:latin typeface="Calibri"/>
                <a:cs typeface="Calibri"/>
              </a:rPr>
              <a:t>Website: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2620"/>
              </a:lnSpc>
            </a:pP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</a:rPr>
              <a:t>https://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www.larccqi.org/impl 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0563C1"/>
                </a:solidFill>
                <a:latin typeface="Calibri"/>
                <a:cs typeface="Calibri"/>
              </a:rPr>
              <a:t>ementations/zimbabwe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61436" y="3175264"/>
            <a:ext cx="4976074" cy="330690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2386" y="3156214"/>
            <a:ext cx="5014595" cy="3345179"/>
          </a:xfrm>
          <a:custGeom>
            <a:avLst/>
            <a:gdLst/>
            <a:ahLst/>
            <a:cxnLst/>
            <a:rect l="l" t="t" r="r" b="b"/>
            <a:pathLst>
              <a:path w="5014595" h="3345179">
                <a:moveTo>
                  <a:pt x="0" y="0"/>
                </a:moveTo>
                <a:lnTo>
                  <a:pt x="5014175" y="0"/>
                </a:lnTo>
                <a:lnTo>
                  <a:pt x="5014175" y="3345010"/>
                </a:lnTo>
                <a:lnTo>
                  <a:pt x="0" y="334501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6590" y="2181352"/>
            <a:ext cx="6320155" cy="273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ts val="8590"/>
              </a:lnSpc>
            </a:pPr>
            <a:r>
              <a:rPr sz="7900" b="0" spc="-50" dirty="0">
                <a:solidFill>
                  <a:srgbClr val="FFFFFF"/>
                </a:solidFill>
                <a:latin typeface="Calibri Light"/>
                <a:cs typeface="Calibri Light"/>
              </a:rPr>
              <a:t>Data </a:t>
            </a:r>
            <a:r>
              <a:rPr sz="7900" b="0" spc="-5" dirty="0">
                <a:solidFill>
                  <a:srgbClr val="FFFFFF"/>
                </a:solidFill>
                <a:latin typeface="Calibri Light"/>
                <a:cs typeface="Calibri Light"/>
              </a:rPr>
              <a:t>Collection  </a:t>
            </a:r>
            <a:r>
              <a:rPr sz="7900" b="0" spc="5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7900" b="0" spc="-5" dirty="0">
                <a:solidFill>
                  <a:srgbClr val="FFFFFF"/>
                </a:solidFill>
                <a:latin typeface="Calibri Light"/>
                <a:cs typeface="Calibri Light"/>
              </a:rPr>
              <a:t>em</a:t>
            </a:r>
            <a:r>
              <a:rPr sz="7900" b="0" spc="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7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79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7900" b="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7900" b="0" spc="-15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7900" b="0" spc="-8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7900" b="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7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7900" b="0" spc="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7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7900" b="0" dirty="0">
                <a:solidFill>
                  <a:srgbClr val="FFFFFF"/>
                </a:solidFill>
                <a:latin typeface="Calibri Light"/>
                <a:cs typeface="Calibri Light"/>
              </a:rPr>
              <a:t>:</a:t>
            </a:r>
            <a:endParaRPr sz="7900">
              <a:latin typeface="Calibri Light"/>
              <a:cs typeface="Calibri Light"/>
            </a:endParaRPr>
          </a:p>
          <a:p>
            <a:pPr marL="635" algn="ctr">
              <a:lnSpc>
                <a:spcPts val="3995"/>
              </a:lnSpc>
            </a:pP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Video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by </a:t>
            </a:r>
            <a:r>
              <a:rPr sz="36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Mr. </a:t>
            </a:r>
            <a:r>
              <a:rPr sz="3600" b="0" spc="-5" dirty="0">
                <a:solidFill>
                  <a:srgbClr val="FFFFFF"/>
                </a:solidFill>
                <a:latin typeface="Calibri Light"/>
                <a:cs typeface="Calibri Light"/>
              </a:rPr>
              <a:t>Japhet</a:t>
            </a:r>
            <a:r>
              <a:rPr sz="3600" b="0" spc="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Mabuku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46" y="952634"/>
            <a:ext cx="6159499" cy="204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9894" y="4704252"/>
            <a:ext cx="4387215" cy="279400"/>
          </a:xfrm>
          <a:custGeom>
            <a:avLst/>
            <a:gdLst/>
            <a:ahLst/>
            <a:cxnLst/>
            <a:rect l="l" t="t" r="r" b="b"/>
            <a:pathLst>
              <a:path w="4387215" h="279400">
                <a:moveTo>
                  <a:pt x="0" y="0"/>
                </a:moveTo>
                <a:lnTo>
                  <a:pt x="4386897" y="0"/>
                </a:lnTo>
                <a:lnTo>
                  <a:pt x="4386897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85216" y="4425695"/>
            <a:ext cx="6955155" cy="16744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"/>
              </a:spcBef>
            </a:pP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 Six Sigma DMAIC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problem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solving methodology is accomplished in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five 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phases,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or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steps: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Define, Measure,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Analyze,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Improve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Control.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Between 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each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phase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or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step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many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companies employ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“tollgate”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to control</a:t>
            </a:r>
            <a:r>
              <a:rPr sz="1800" spc="130" dirty="0">
                <a:solidFill>
                  <a:srgbClr val="6B71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99400"/>
              </a:lnSpc>
              <a:spcBef>
                <a:spcPts val="55"/>
              </a:spcBef>
            </a:pP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process.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Only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when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person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leading the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project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confirms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that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team 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has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successfully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completed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previous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phase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may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they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pass the </a:t>
            </a:r>
            <a:r>
              <a:rPr sz="1800" b="1" spc="-20" dirty="0">
                <a:solidFill>
                  <a:srgbClr val="6B717E"/>
                </a:solidFill>
                <a:latin typeface="Calibri"/>
                <a:cs typeface="Calibri"/>
              </a:rPr>
              <a:t>tollgate 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move to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next</a:t>
            </a:r>
            <a:r>
              <a:rPr sz="1800" b="1" spc="-40" dirty="0">
                <a:solidFill>
                  <a:srgbClr val="6B717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phase.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4181" y="373460"/>
            <a:ext cx="5248783" cy="3487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7F7F7F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" y="432815"/>
            <a:ext cx="11369040" cy="602894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012" y="480059"/>
            <a:ext cx="11238230" cy="5897880"/>
          </a:xfrm>
          <a:custGeom>
            <a:avLst/>
            <a:gdLst/>
            <a:ahLst/>
            <a:cxnLst/>
            <a:rect l="l" t="t" r="r" b="b"/>
            <a:pathLst>
              <a:path w="11238230" h="5897880">
                <a:moveTo>
                  <a:pt x="0" y="0"/>
                </a:moveTo>
                <a:lnTo>
                  <a:pt x="11237976" y="0"/>
                </a:lnTo>
                <a:lnTo>
                  <a:pt x="11237976" y="5897879"/>
                </a:lnTo>
                <a:lnTo>
                  <a:pt x="0" y="58978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466" y="1979570"/>
            <a:ext cx="5294715" cy="28988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9957" y="11430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1" y="4572000"/>
                </a:lnTo>
              </a:path>
            </a:pathLst>
          </a:custGeom>
          <a:ln w="63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3817" y="1959716"/>
            <a:ext cx="5294713" cy="293856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30637" y="751839"/>
            <a:ext cx="36601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/>
              <a:t>Deliverables </a:t>
            </a:r>
            <a:r>
              <a:rPr sz="3200" spc="-30" dirty="0"/>
              <a:t>for</a:t>
            </a:r>
            <a:r>
              <a:rPr sz="3200" spc="-65" dirty="0"/>
              <a:t> </a:t>
            </a:r>
            <a:r>
              <a:rPr sz="3200" spc="-70" dirty="0"/>
              <a:t>Today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2618558" y="1645920"/>
            <a:ext cx="14376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3276" y="1466088"/>
            <a:ext cx="21723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PDSA </a:t>
            </a:r>
            <a:r>
              <a:rPr sz="1800" spc="-15" dirty="0">
                <a:latin typeface="Calibri"/>
                <a:cs typeface="Calibri"/>
              </a:rPr>
              <a:t>Worksheet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835" y="2834640"/>
            <a:ext cx="3147695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0" spc="-10" dirty="0">
                <a:latin typeface="Calibri Light"/>
                <a:cs typeface="Calibri Light"/>
              </a:rPr>
              <a:t>Thank</a:t>
            </a:r>
            <a:r>
              <a:rPr sz="6000" b="0" spc="-65" dirty="0">
                <a:latin typeface="Calibri Light"/>
                <a:cs typeface="Calibri Light"/>
              </a:rPr>
              <a:t> </a:t>
            </a:r>
            <a:r>
              <a:rPr sz="6000" b="0" spc="-150" dirty="0">
                <a:latin typeface="Calibri Light"/>
                <a:cs typeface="Calibri Light"/>
              </a:rPr>
              <a:t>You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latin typeface="Calibri"/>
                <a:cs typeface="Calibri"/>
              </a:rPr>
              <a:t>Please </a:t>
            </a:r>
            <a:r>
              <a:rPr sz="2400" spc="-30" dirty="0">
                <a:latin typeface="Calibri"/>
                <a:cs typeface="Calibri"/>
              </a:rPr>
              <a:t>take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poll!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0369" y="851518"/>
            <a:ext cx="6184900" cy="5155565"/>
          </a:xfrm>
          <a:custGeom>
            <a:avLst/>
            <a:gdLst/>
            <a:ahLst/>
            <a:cxnLst/>
            <a:rect l="l" t="t" r="r" b="b"/>
            <a:pathLst>
              <a:path w="6184900" h="5155565">
                <a:moveTo>
                  <a:pt x="2497662" y="0"/>
                </a:moveTo>
                <a:lnTo>
                  <a:pt x="1573267" y="0"/>
                </a:lnTo>
                <a:lnTo>
                  <a:pt x="1529750" y="5781"/>
                </a:lnTo>
                <a:lnTo>
                  <a:pt x="1490163" y="22378"/>
                </a:lnTo>
                <a:lnTo>
                  <a:pt x="1456191" y="48673"/>
                </a:lnTo>
                <a:lnTo>
                  <a:pt x="1429518" y="83545"/>
                </a:lnTo>
                <a:lnTo>
                  <a:pt x="968320" y="881195"/>
                </a:lnTo>
                <a:lnTo>
                  <a:pt x="951474" y="920668"/>
                </a:lnTo>
                <a:lnTo>
                  <a:pt x="945858" y="962751"/>
                </a:lnTo>
                <a:lnTo>
                  <a:pt x="951474" y="1004835"/>
                </a:lnTo>
                <a:lnTo>
                  <a:pt x="968320" y="1044307"/>
                </a:lnTo>
                <a:lnTo>
                  <a:pt x="1429518" y="1841959"/>
                </a:lnTo>
                <a:lnTo>
                  <a:pt x="1456191" y="1876832"/>
                </a:lnTo>
                <a:lnTo>
                  <a:pt x="1490163" y="1903126"/>
                </a:lnTo>
                <a:lnTo>
                  <a:pt x="1491372" y="1903633"/>
                </a:lnTo>
                <a:lnTo>
                  <a:pt x="1049242" y="2668303"/>
                </a:lnTo>
                <a:lnTo>
                  <a:pt x="1025843" y="2714132"/>
                </a:lnTo>
                <a:lnTo>
                  <a:pt x="1009130" y="2762293"/>
                </a:lnTo>
                <a:lnTo>
                  <a:pt x="999102" y="2812008"/>
                </a:lnTo>
                <a:lnTo>
                  <a:pt x="995759" y="2862500"/>
                </a:lnTo>
                <a:lnTo>
                  <a:pt x="999102" y="2912992"/>
                </a:lnTo>
                <a:lnTo>
                  <a:pt x="1009130" y="2962707"/>
                </a:lnTo>
                <a:lnTo>
                  <a:pt x="1025843" y="3010867"/>
                </a:lnTo>
                <a:lnTo>
                  <a:pt x="1049242" y="3056696"/>
                </a:lnTo>
                <a:lnTo>
                  <a:pt x="2147429" y="4956034"/>
                </a:lnTo>
                <a:lnTo>
                  <a:pt x="2173253" y="4995290"/>
                </a:lnTo>
                <a:lnTo>
                  <a:pt x="2202951" y="5030804"/>
                </a:lnTo>
                <a:lnTo>
                  <a:pt x="2236170" y="5062342"/>
                </a:lnTo>
                <a:lnTo>
                  <a:pt x="2272559" y="5089669"/>
                </a:lnTo>
                <a:lnTo>
                  <a:pt x="2311766" y="5112552"/>
                </a:lnTo>
                <a:lnTo>
                  <a:pt x="2353437" y="5130757"/>
                </a:lnTo>
                <a:lnTo>
                  <a:pt x="2397221" y="5144051"/>
                </a:lnTo>
                <a:lnTo>
                  <a:pt x="2442767" y="5152198"/>
                </a:lnTo>
                <a:lnTo>
                  <a:pt x="2489721" y="5154966"/>
                </a:lnTo>
                <a:lnTo>
                  <a:pt x="4690845" y="5154966"/>
                </a:lnTo>
                <a:lnTo>
                  <a:pt x="4742202" y="5151469"/>
                </a:lnTo>
                <a:lnTo>
                  <a:pt x="4792389" y="5141201"/>
                </a:lnTo>
                <a:lnTo>
                  <a:pt x="4840682" y="5124493"/>
                </a:lnTo>
                <a:lnTo>
                  <a:pt x="4886356" y="5101681"/>
                </a:lnTo>
                <a:lnTo>
                  <a:pt x="4928688" y="5073095"/>
                </a:lnTo>
                <a:lnTo>
                  <a:pt x="4966952" y="5039070"/>
                </a:lnTo>
                <a:lnTo>
                  <a:pt x="5000425" y="4999939"/>
                </a:lnTo>
                <a:lnTo>
                  <a:pt x="5028383" y="4956034"/>
                </a:lnTo>
                <a:lnTo>
                  <a:pt x="6131322" y="3056696"/>
                </a:lnTo>
                <a:lnTo>
                  <a:pt x="6154721" y="3010867"/>
                </a:lnTo>
                <a:lnTo>
                  <a:pt x="6171434" y="2962707"/>
                </a:lnTo>
                <a:lnTo>
                  <a:pt x="6181463" y="2912992"/>
                </a:lnTo>
                <a:lnTo>
                  <a:pt x="6184805" y="2862500"/>
                </a:lnTo>
                <a:lnTo>
                  <a:pt x="6181463" y="2812008"/>
                </a:lnTo>
                <a:lnTo>
                  <a:pt x="6171434" y="2762293"/>
                </a:lnTo>
                <a:lnTo>
                  <a:pt x="6154721" y="2714132"/>
                </a:lnTo>
                <a:lnTo>
                  <a:pt x="6131322" y="2668303"/>
                </a:lnTo>
                <a:lnTo>
                  <a:pt x="5694561" y="1916169"/>
                </a:lnTo>
                <a:lnTo>
                  <a:pt x="1569352" y="1916169"/>
                </a:lnTo>
                <a:lnTo>
                  <a:pt x="1558195" y="1915799"/>
                </a:lnTo>
                <a:lnTo>
                  <a:pt x="1547206" y="1914701"/>
                </a:lnTo>
                <a:lnTo>
                  <a:pt x="1536410" y="1912892"/>
                </a:lnTo>
                <a:lnTo>
                  <a:pt x="1525831" y="1910388"/>
                </a:lnTo>
                <a:lnTo>
                  <a:pt x="1500107" y="1899603"/>
                </a:lnTo>
                <a:lnTo>
                  <a:pt x="1558259" y="1799028"/>
                </a:lnTo>
                <a:lnTo>
                  <a:pt x="1552039" y="1796421"/>
                </a:lnTo>
                <a:lnTo>
                  <a:pt x="1509196" y="1758541"/>
                </a:lnTo>
                <a:lnTo>
                  <a:pt x="1089375" y="1034973"/>
                </a:lnTo>
                <a:lnTo>
                  <a:pt x="1069497" y="962751"/>
                </a:lnTo>
                <a:lnTo>
                  <a:pt x="1074475" y="925442"/>
                </a:lnTo>
                <a:lnTo>
                  <a:pt x="1498276" y="183307"/>
                </a:lnTo>
                <a:lnTo>
                  <a:pt x="1521921" y="152392"/>
                </a:lnTo>
                <a:lnTo>
                  <a:pt x="1587134" y="114367"/>
                </a:lnTo>
                <a:lnTo>
                  <a:pt x="1625714" y="109242"/>
                </a:lnTo>
                <a:lnTo>
                  <a:pt x="2654336" y="109242"/>
                </a:lnTo>
                <a:lnTo>
                  <a:pt x="2639414" y="83545"/>
                </a:lnTo>
                <a:lnTo>
                  <a:pt x="2613615" y="48673"/>
                </a:lnTo>
                <a:lnTo>
                  <a:pt x="2579768" y="22378"/>
                </a:lnTo>
                <a:lnTo>
                  <a:pt x="2540306" y="5781"/>
                </a:lnTo>
                <a:lnTo>
                  <a:pt x="2497662" y="0"/>
                </a:lnTo>
                <a:close/>
              </a:path>
              <a:path w="6184900" h="5155565">
                <a:moveTo>
                  <a:pt x="898270" y="3125190"/>
                </a:moveTo>
                <a:lnTo>
                  <a:pt x="363179" y="3125190"/>
                </a:lnTo>
                <a:lnTo>
                  <a:pt x="337989" y="3128536"/>
                </a:lnTo>
                <a:lnTo>
                  <a:pt x="295408" y="3153364"/>
                </a:lnTo>
                <a:lnTo>
                  <a:pt x="13002" y="3635275"/>
                </a:lnTo>
                <a:lnTo>
                  <a:pt x="0" y="3682485"/>
                </a:lnTo>
                <a:lnTo>
                  <a:pt x="3250" y="3706845"/>
                </a:lnTo>
                <a:lnTo>
                  <a:pt x="279969" y="4191420"/>
                </a:lnTo>
                <a:lnTo>
                  <a:pt x="315073" y="4226826"/>
                </a:lnTo>
                <a:lnTo>
                  <a:pt x="363179" y="4239780"/>
                </a:lnTo>
                <a:lnTo>
                  <a:pt x="898270" y="4239780"/>
                </a:lnTo>
                <a:lnTo>
                  <a:pt x="945798" y="4226826"/>
                </a:lnTo>
                <a:lnTo>
                  <a:pt x="980326" y="4191420"/>
                </a:lnTo>
                <a:lnTo>
                  <a:pt x="1248448" y="3729694"/>
                </a:lnTo>
                <a:lnTo>
                  <a:pt x="1261450" y="3682485"/>
                </a:lnTo>
                <a:lnTo>
                  <a:pt x="1258199" y="3658124"/>
                </a:lnTo>
                <a:lnTo>
                  <a:pt x="980326" y="3173550"/>
                </a:lnTo>
                <a:lnTo>
                  <a:pt x="945798" y="3138144"/>
                </a:lnTo>
                <a:lnTo>
                  <a:pt x="898270" y="3125190"/>
                </a:lnTo>
                <a:close/>
              </a:path>
              <a:path w="6184900" h="5155565">
                <a:moveTo>
                  <a:pt x="4690845" y="570034"/>
                </a:moveTo>
                <a:lnTo>
                  <a:pt x="2923422" y="570034"/>
                </a:lnTo>
                <a:lnTo>
                  <a:pt x="3098693" y="871862"/>
                </a:lnTo>
                <a:lnTo>
                  <a:pt x="3115539" y="911335"/>
                </a:lnTo>
                <a:lnTo>
                  <a:pt x="3121154" y="953418"/>
                </a:lnTo>
                <a:lnTo>
                  <a:pt x="3115539" y="995501"/>
                </a:lnTo>
                <a:lnTo>
                  <a:pt x="3098647" y="1035053"/>
                </a:lnTo>
                <a:lnTo>
                  <a:pt x="2635497" y="1832626"/>
                </a:lnTo>
                <a:lnTo>
                  <a:pt x="2609699" y="1867498"/>
                </a:lnTo>
                <a:lnTo>
                  <a:pt x="2575852" y="1893792"/>
                </a:lnTo>
                <a:lnTo>
                  <a:pt x="2536382" y="1910389"/>
                </a:lnTo>
                <a:lnTo>
                  <a:pt x="2493745" y="1916169"/>
                </a:lnTo>
                <a:lnTo>
                  <a:pt x="5694561" y="1916169"/>
                </a:lnTo>
                <a:lnTo>
                  <a:pt x="5028383" y="768967"/>
                </a:lnTo>
                <a:lnTo>
                  <a:pt x="5000425" y="725061"/>
                </a:lnTo>
                <a:lnTo>
                  <a:pt x="4966952" y="685930"/>
                </a:lnTo>
                <a:lnTo>
                  <a:pt x="4928688" y="651905"/>
                </a:lnTo>
                <a:lnTo>
                  <a:pt x="4886356" y="623319"/>
                </a:lnTo>
                <a:lnTo>
                  <a:pt x="4840682" y="600506"/>
                </a:lnTo>
                <a:lnTo>
                  <a:pt x="4792389" y="583799"/>
                </a:lnTo>
                <a:lnTo>
                  <a:pt x="4742202" y="573531"/>
                </a:lnTo>
                <a:lnTo>
                  <a:pt x="4690845" y="570034"/>
                </a:lnTo>
                <a:close/>
              </a:path>
              <a:path w="6184900" h="5155565">
                <a:moveTo>
                  <a:pt x="2796959" y="570034"/>
                </a:moveTo>
                <a:lnTo>
                  <a:pt x="2489721" y="570034"/>
                </a:lnTo>
                <a:lnTo>
                  <a:pt x="2442767" y="572802"/>
                </a:lnTo>
                <a:lnTo>
                  <a:pt x="2397221" y="580949"/>
                </a:lnTo>
                <a:lnTo>
                  <a:pt x="2353437" y="594243"/>
                </a:lnTo>
                <a:lnTo>
                  <a:pt x="2311766" y="612448"/>
                </a:lnTo>
                <a:lnTo>
                  <a:pt x="2272559" y="635331"/>
                </a:lnTo>
                <a:lnTo>
                  <a:pt x="2236170" y="662659"/>
                </a:lnTo>
                <a:lnTo>
                  <a:pt x="2202951" y="694196"/>
                </a:lnTo>
                <a:lnTo>
                  <a:pt x="2173253" y="729710"/>
                </a:lnTo>
                <a:lnTo>
                  <a:pt x="2147429" y="768967"/>
                </a:lnTo>
                <a:lnTo>
                  <a:pt x="1556682" y="1790675"/>
                </a:lnTo>
                <a:lnTo>
                  <a:pt x="1583220" y="1801801"/>
                </a:lnTo>
                <a:lnTo>
                  <a:pt x="1592594" y="1804020"/>
                </a:lnTo>
                <a:lnTo>
                  <a:pt x="1602165" y="1805624"/>
                </a:lnTo>
                <a:lnTo>
                  <a:pt x="1611907" y="1806598"/>
                </a:lnTo>
                <a:lnTo>
                  <a:pt x="1621797" y="1806926"/>
                </a:lnTo>
                <a:lnTo>
                  <a:pt x="2441298" y="1806926"/>
                </a:lnTo>
                <a:lnTo>
                  <a:pt x="2479106" y="1801801"/>
                </a:lnTo>
                <a:lnTo>
                  <a:pt x="2544096" y="1763777"/>
                </a:lnTo>
                <a:lnTo>
                  <a:pt x="2566967" y="1732862"/>
                </a:lnTo>
                <a:lnTo>
                  <a:pt x="2977604" y="1025719"/>
                </a:lnTo>
                <a:lnTo>
                  <a:pt x="2997516" y="953418"/>
                </a:lnTo>
                <a:lnTo>
                  <a:pt x="2992538" y="916110"/>
                </a:lnTo>
                <a:lnTo>
                  <a:pt x="2977604" y="881115"/>
                </a:lnTo>
                <a:lnTo>
                  <a:pt x="2796959" y="570034"/>
                </a:lnTo>
                <a:close/>
              </a:path>
              <a:path w="6184900" h="5155565">
                <a:moveTo>
                  <a:pt x="2654336" y="109242"/>
                </a:moveTo>
                <a:lnTo>
                  <a:pt x="2445216" y="109242"/>
                </a:lnTo>
                <a:lnTo>
                  <a:pt x="2483021" y="114367"/>
                </a:lnTo>
                <a:lnTo>
                  <a:pt x="2518005" y="129081"/>
                </a:lnTo>
                <a:lnTo>
                  <a:pt x="2548013" y="152392"/>
                </a:lnTo>
                <a:lnTo>
                  <a:pt x="2570885" y="183307"/>
                </a:lnTo>
                <a:lnTo>
                  <a:pt x="2789466" y="559719"/>
                </a:lnTo>
                <a:lnTo>
                  <a:pt x="2915927" y="559719"/>
                </a:lnTo>
                <a:lnTo>
                  <a:pt x="2654336" y="109242"/>
                </a:lnTo>
                <a:close/>
              </a:path>
            </a:pathLst>
          </a:custGeom>
          <a:solidFill>
            <a:srgbClr val="7F7F7F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59" y="2127504"/>
            <a:ext cx="3221736" cy="322173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0" y="812800"/>
            <a:ext cx="10991442" cy="586471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237" y="808037"/>
            <a:ext cx="11001375" cy="5874385"/>
          </a:xfrm>
          <a:custGeom>
            <a:avLst/>
            <a:gdLst/>
            <a:ahLst/>
            <a:cxnLst/>
            <a:rect l="l" t="t" r="r" b="b"/>
            <a:pathLst>
              <a:path w="11001375" h="5874384">
                <a:moveTo>
                  <a:pt x="0" y="0"/>
                </a:moveTo>
                <a:lnTo>
                  <a:pt x="11000966" y="0"/>
                </a:lnTo>
                <a:lnTo>
                  <a:pt x="11000966" y="5874236"/>
                </a:lnTo>
                <a:lnTo>
                  <a:pt x="0" y="587423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16061" y="213508"/>
            <a:ext cx="1014094" cy="368300"/>
          </a:xfrm>
          <a:custGeom>
            <a:avLst/>
            <a:gdLst/>
            <a:ahLst/>
            <a:cxnLst/>
            <a:rect l="l" t="t" r="r" b="b"/>
            <a:pathLst>
              <a:path w="1014095" h="368300">
                <a:moveTo>
                  <a:pt x="0" y="0"/>
                </a:moveTo>
                <a:lnTo>
                  <a:pt x="1013840" y="0"/>
                </a:lnTo>
                <a:lnTo>
                  <a:pt x="101384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26123" y="180488"/>
            <a:ext cx="292354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"/>
              </a:spcBef>
            </a:pPr>
            <a:r>
              <a:rPr sz="2400" spc="-10" dirty="0"/>
              <a:t>Step </a:t>
            </a:r>
            <a:r>
              <a:rPr sz="2400" dirty="0"/>
              <a:t>4 – </a:t>
            </a:r>
            <a:r>
              <a:rPr sz="2400" spc="-5" dirty="0"/>
              <a:t>Click</a:t>
            </a:r>
            <a:r>
              <a:rPr sz="2400" spc="-100" dirty="0"/>
              <a:t> </a:t>
            </a:r>
            <a:r>
              <a:rPr sz="2400" spc="-10" dirty="0"/>
              <a:t>Rename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0249617" y="382747"/>
            <a:ext cx="859790" cy="1060450"/>
          </a:xfrm>
          <a:custGeom>
            <a:avLst/>
            <a:gdLst/>
            <a:ahLst/>
            <a:cxnLst/>
            <a:rect l="l" t="t" r="r" b="b"/>
            <a:pathLst>
              <a:path w="859790" h="1060450">
                <a:moveTo>
                  <a:pt x="745407" y="888522"/>
                </a:moveTo>
                <a:lnTo>
                  <a:pt x="688257" y="888522"/>
                </a:lnTo>
                <a:lnTo>
                  <a:pt x="773982" y="1059972"/>
                </a:lnTo>
                <a:lnTo>
                  <a:pt x="845419" y="917097"/>
                </a:lnTo>
                <a:lnTo>
                  <a:pt x="745407" y="917097"/>
                </a:lnTo>
                <a:lnTo>
                  <a:pt x="745407" y="888522"/>
                </a:lnTo>
                <a:close/>
              </a:path>
              <a:path w="859790" h="1060450">
                <a:moveTo>
                  <a:pt x="745407" y="28575"/>
                </a:moveTo>
                <a:lnTo>
                  <a:pt x="745407" y="917097"/>
                </a:lnTo>
                <a:lnTo>
                  <a:pt x="802557" y="917097"/>
                </a:lnTo>
                <a:lnTo>
                  <a:pt x="802557" y="57150"/>
                </a:lnTo>
                <a:lnTo>
                  <a:pt x="773982" y="57150"/>
                </a:lnTo>
                <a:lnTo>
                  <a:pt x="745407" y="28575"/>
                </a:lnTo>
                <a:close/>
              </a:path>
              <a:path w="859790" h="1060450">
                <a:moveTo>
                  <a:pt x="859707" y="888522"/>
                </a:moveTo>
                <a:lnTo>
                  <a:pt x="802557" y="888522"/>
                </a:lnTo>
                <a:lnTo>
                  <a:pt x="802557" y="917097"/>
                </a:lnTo>
                <a:lnTo>
                  <a:pt x="845419" y="917097"/>
                </a:lnTo>
                <a:lnTo>
                  <a:pt x="859707" y="888522"/>
                </a:lnTo>
                <a:close/>
              </a:path>
              <a:path w="859790" h="1060450">
                <a:moveTo>
                  <a:pt x="802557" y="0"/>
                </a:moveTo>
                <a:lnTo>
                  <a:pt x="0" y="0"/>
                </a:lnTo>
                <a:lnTo>
                  <a:pt x="0" y="57150"/>
                </a:lnTo>
                <a:lnTo>
                  <a:pt x="745407" y="57150"/>
                </a:lnTo>
                <a:lnTo>
                  <a:pt x="745407" y="28575"/>
                </a:lnTo>
                <a:lnTo>
                  <a:pt x="802557" y="28575"/>
                </a:lnTo>
                <a:lnTo>
                  <a:pt x="802557" y="0"/>
                </a:lnTo>
                <a:close/>
              </a:path>
              <a:path w="859790" h="1060450">
                <a:moveTo>
                  <a:pt x="802557" y="28575"/>
                </a:moveTo>
                <a:lnTo>
                  <a:pt x="745407" y="28575"/>
                </a:lnTo>
                <a:lnTo>
                  <a:pt x="773982" y="57150"/>
                </a:lnTo>
                <a:lnTo>
                  <a:pt x="802557" y="57150"/>
                </a:lnTo>
                <a:lnTo>
                  <a:pt x="802557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7919" y="1735454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2920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42283" y="1422400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450"/>
                </a:lnTo>
              </a:path>
            </a:pathLst>
          </a:custGeom>
          <a:ln w="2872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27919" y="1407794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2921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3569" y="142210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19">
                <a:moveTo>
                  <a:pt x="0" y="0"/>
                </a:moveTo>
                <a:lnTo>
                  <a:pt x="0" y="299143"/>
                </a:lnTo>
              </a:path>
            </a:pathLst>
          </a:custGeom>
          <a:ln w="2872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859102"/>
            <a:ext cx="10861040" cy="58184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357" y="854340"/>
            <a:ext cx="10870565" cy="5828030"/>
          </a:xfrm>
          <a:custGeom>
            <a:avLst/>
            <a:gdLst/>
            <a:ahLst/>
            <a:cxnLst/>
            <a:rect l="l" t="t" r="r" b="b"/>
            <a:pathLst>
              <a:path w="10870565" h="5828030">
                <a:moveTo>
                  <a:pt x="0" y="0"/>
                </a:moveTo>
                <a:lnTo>
                  <a:pt x="10870564" y="0"/>
                </a:lnTo>
                <a:lnTo>
                  <a:pt x="10870564" y="5827933"/>
                </a:lnTo>
                <a:lnTo>
                  <a:pt x="0" y="58279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442" y="287872"/>
            <a:ext cx="1014094" cy="368300"/>
          </a:xfrm>
          <a:custGeom>
            <a:avLst/>
            <a:gdLst/>
            <a:ahLst/>
            <a:cxnLst/>
            <a:rect l="l" t="t" r="r" b="b"/>
            <a:pathLst>
              <a:path w="1014095" h="368300">
                <a:moveTo>
                  <a:pt x="0" y="0"/>
                </a:moveTo>
                <a:lnTo>
                  <a:pt x="1013841" y="0"/>
                </a:lnTo>
                <a:lnTo>
                  <a:pt x="1013841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271" y="254852"/>
            <a:ext cx="584708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z="2400" spc="-10" dirty="0"/>
              <a:t>Step </a:t>
            </a:r>
            <a:r>
              <a:rPr sz="2400" dirty="0"/>
              <a:t>5 – </a:t>
            </a:r>
            <a:r>
              <a:rPr sz="2400" spc="-30" dirty="0"/>
              <a:t>Type </a:t>
            </a:r>
            <a:r>
              <a:rPr sz="2400" dirty="0"/>
              <a:t>a </a:t>
            </a:r>
            <a:r>
              <a:rPr sz="2400" spc="-5" dirty="0"/>
              <a:t>new name in the </a:t>
            </a:r>
            <a:r>
              <a:rPr sz="2400" spc="-10" dirty="0"/>
              <a:t>Rename</a:t>
            </a:r>
            <a:r>
              <a:rPr sz="2400" spc="-20" dirty="0"/>
              <a:t> box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600804" y="4456429"/>
            <a:ext cx="2864485" cy="83820"/>
          </a:xfrm>
          <a:custGeom>
            <a:avLst/>
            <a:gdLst/>
            <a:ahLst/>
            <a:cxnLst/>
            <a:rect l="l" t="t" r="r" b="b"/>
            <a:pathLst>
              <a:path w="2864484" h="83820">
                <a:moveTo>
                  <a:pt x="0" y="83820"/>
                </a:moveTo>
                <a:lnTo>
                  <a:pt x="2864166" y="83820"/>
                </a:lnTo>
                <a:lnTo>
                  <a:pt x="286416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0804" y="2999739"/>
            <a:ext cx="83820" cy="1456690"/>
          </a:xfrm>
          <a:custGeom>
            <a:avLst/>
            <a:gdLst/>
            <a:ahLst/>
            <a:cxnLst/>
            <a:rect l="l" t="t" r="r" b="b"/>
            <a:pathLst>
              <a:path w="83820" h="1456689">
                <a:moveTo>
                  <a:pt x="0" y="1456689"/>
                </a:moveTo>
                <a:lnTo>
                  <a:pt x="83512" y="1456689"/>
                </a:lnTo>
                <a:lnTo>
                  <a:pt x="83512" y="0"/>
                </a:lnTo>
                <a:lnTo>
                  <a:pt x="0" y="0"/>
                </a:lnTo>
                <a:lnTo>
                  <a:pt x="0" y="145668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0804" y="2917189"/>
            <a:ext cx="2864485" cy="82550"/>
          </a:xfrm>
          <a:custGeom>
            <a:avLst/>
            <a:gdLst/>
            <a:ahLst/>
            <a:cxnLst/>
            <a:rect l="l" t="t" r="r" b="b"/>
            <a:pathLst>
              <a:path w="2864484" h="82550">
                <a:moveTo>
                  <a:pt x="0" y="82550"/>
                </a:moveTo>
                <a:lnTo>
                  <a:pt x="2864166" y="82550"/>
                </a:lnTo>
                <a:lnTo>
                  <a:pt x="2864166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1457" y="3000134"/>
            <a:ext cx="83820" cy="1457325"/>
          </a:xfrm>
          <a:custGeom>
            <a:avLst/>
            <a:gdLst/>
            <a:ahLst/>
            <a:cxnLst/>
            <a:rect l="l" t="t" r="r" b="b"/>
            <a:pathLst>
              <a:path w="83820" h="1457325">
                <a:moveTo>
                  <a:pt x="83513" y="0"/>
                </a:moveTo>
                <a:lnTo>
                  <a:pt x="0" y="0"/>
                </a:lnTo>
                <a:lnTo>
                  <a:pt x="0" y="1456822"/>
                </a:lnTo>
                <a:lnTo>
                  <a:pt x="83513" y="1456822"/>
                </a:lnTo>
                <a:lnTo>
                  <a:pt x="83513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457109"/>
            <a:ext cx="737870" cy="2396490"/>
          </a:xfrm>
          <a:custGeom>
            <a:avLst/>
            <a:gdLst/>
            <a:ahLst/>
            <a:cxnLst/>
            <a:rect l="l" t="t" r="r" b="b"/>
            <a:pathLst>
              <a:path w="737870" h="2396490">
                <a:moveTo>
                  <a:pt x="623065" y="2224999"/>
                </a:moveTo>
                <a:lnTo>
                  <a:pt x="565915" y="2224999"/>
                </a:lnTo>
                <a:lnTo>
                  <a:pt x="651640" y="2396449"/>
                </a:lnTo>
                <a:lnTo>
                  <a:pt x="723078" y="2253573"/>
                </a:lnTo>
                <a:lnTo>
                  <a:pt x="623065" y="2253573"/>
                </a:lnTo>
                <a:lnTo>
                  <a:pt x="623065" y="2224999"/>
                </a:lnTo>
                <a:close/>
              </a:path>
              <a:path w="737870" h="2396490">
                <a:moveTo>
                  <a:pt x="623065" y="28575"/>
                </a:moveTo>
                <a:lnTo>
                  <a:pt x="623065" y="2253573"/>
                </a:lnTo>
                <a:lnTo>
                  <a:pt x="680215" y="2253573"/>
                </a:lnTo>
                <a:lnTo>
                  <a:pt x="680215" y="57150"/>
                </a:lnTo>
                <a:lnTo>
                  <a:pt x="651640" y="57150"/>
                </a:lnTo>
                <a:lnTo>
                  <a:pt x="623065" y="28575"/>
                </a:lnTo>
                <a:close/>
              </a:path>
              <a:path w="737870" h="2396490">
                <a:moveTo>
                  <a:pt x="737365" y="2224999"/>
                </a:moveTo>
                <a:lnTo>
                  <a:pt x="680215" y="2224999"/>
                </a:lnTo>
                <a:lnTo>
                  <a:pt x="680215" y="2253573"/>
                </a:lnTo>
                <a:lnTo>
                  <a:pt x="723078" y="2253573"/>
                </a:lnTo>
                <a:lnTo>
                  <a:pt x="737365" y="2224999"/>
                </a:lnTo>
                <a:close/>
              </a:path>
              <a:path w="737870" h="2396490">
                <a:moveTo>
                  <a:pt x="680215" y="0"/>
                </a:moveTo>
                <a:lnTo>
                  <a:pt x="0" y="0"/>
                </a:lnTo>
                <a:lnTo>
                  <a:pt x="0" y="57150"/>
                </a:lnTo>
                <a:lnTo>
                  <a:pt x="623065" y="57149"/>
                </a:lnTo>
                <a:lnTo>
                  <a:pt x="623065" y="28575"/>
                </a:lnTo>
                <a:lnTo>
                  <a:pt x="680215" y="28575"/>
                </a:lnTo>
                <a:lnTo>
                  <a:pt x="680215" y="0"/>
                </a:lnTo>
                <a:close/>
              </a:path>
              <a:path w="737870" h="2396490">
                <a:moveTo>
                  <a:pt x="680215" y="28575"/>
                </a:moveTo>
                <a:lnTo>
                  <a:pt x="623065" y="28575"/>
                </a:lnTo>
                <a:lnTo>
                  <a:pt x="651640" y="57150"/>
                </a:lnTo>
                <a:lnTo>
                  <a:pt x="680215" y="57150"/>
                </a:lnTo>
                <a:lnTo>
                  <a:pt x="680215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472" y="761705"/>
            <a:ext cx="10713491" cy="60263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709" y="756943"/>
            <a:ext cx="10723245" cy="6036310"/>
          </a:xfrm>
          <a:custGeom>
            <a:avLst/>
            <a:gdLst/>
            <a:ahLst/>
            <a:cxnLst/>
            <a:rect l="l" t="t" r="r" b="b"/>
            <a:pathLst>
              <a:path w="10723245" h="6036309">
                <a:moveTo>
                  <a:pt x="0" y="0"/>
                </a:moveTo>
                <a:lnTo>
                  <a:pt x="10723016" y="0"/>
                </a:lnTo>
                <a:lnTo>
                  <a:pt x="10723016" y="6035864"/>
                </a:lnTo>
                <a:lnTo>
                  <a:pt x="0" y="60358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271" y="254852"/>
            <a:ext cx="822198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z="2400" spc="-10" dirty="0"/>
              <a:t>Step </a:t>
            </a:r>
            <a:r>
              <a:rPr sz="2400" dirty="0"/>
              <a:t>6 – </a:t>
            </a:r>
            <a:r>
              <a:rPr sz="2400" spc="-60" dirty="0"/>
              <a:t>You </a:t>
            </a:r>
            <a:r>
              <a:rPr sz="2400" spc="-15" dirty="0"/>
              <a:t>have </a:t>
            </a:r>
            <a:r>
              <a:rPr sz="2400" spc="-5" dirty="0"/>
              <a:t>now changed </a:t>
            </a:r>
            <a:r>
              <a:rPr sz="2400" spc="-10" dirty="0"/>
              <a:t>your </a:t>
            </a:r>
            <a:r>
              <a:rPr sz="2400" spc="-5" dirty="0"/>
              <a:t>name in the </a:t>
            </a:r>
            <a:r>
              <a:rPr sz="2400" spc="-10" dirty="0"/>
              <a:t>Participant</a:t>
            </a:r>
            <a:r>
              <a:rPr sz="2400" spc="20" dirty="0"/>
              <a:t> </a:t>
            </a:r>
            <a:r>
              <a:rPr sz="2400" spc="-10" dirty="0"/>
              <a:t>List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391550" y="1737995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428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8913" y="135890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34726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1550" y="1341755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429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2982" y="1359341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619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1073" y="457109"/>
            <a:ext cx="836930" cy="812165"/>
          </a:xfrm>
          <a:custGeom>
            <a:avLst/>
            <a:gdLst/>
            <a:ahLst/>
            <a:cxnLst/>
            <a:rect l="l" t="t" r="r" b="b"/>
            <a:pathLst>
              <a:path w="836929" h="812165">
                <a:moveTo>
                  <a:pt x="722322" y="640259"/>
                </a:moveTo>
                <a:lnTo>
                  <a:pt x="665172" y="640259"/>
                </a:lnTo>
                <a:lnTo>
                  <a:pt x="750897" y="811709"/>
                </a:lnTo>
                <a:lnTo>
                  <a:pt x="822335" y="668834"/>
                </a:lnTo>
                <a:lnTo>
                  <a:pt x="722322" y="668834"/>
                </a:lnTo>
                <a:lnTo>
                  <a:pt x="722322" y="640259"/>
                </a:lnTo>
                <a:close/>
              </a:path>
              <a:path w="836929" h="812165">
                <a:moveTo>
                  <a:pt x="722322" y="28575"/>
                </a:moveTo>
                <a:lnTo>
                  <a:pt x="722322" y="668834"/>
                </a:lnTo>
                <a:lnTo>
                  <a:pt x="779472" y="668834"/>
                </a:lnTo>
                <a:lnTo>
                  <a:pt x="779472" y="57150"/>
                </a:lnTo>
                <a:lnTo>
                  <a:pt x="750897" y="57150"/>
                </a:lnTo>
                <a:lnTo>
                  <a:pt x="722322" y="28575"/>
                </a:lnTo>
                <a:close/>
              </a:path>
              <a:path w="836929" h="812165">
                <a:moveTo>
                  <a:pt x="836622" y="640259"/>
                </a:moveTo>
                <a:lnTo>
                  <a:pt x="779472" y="640259"/>
                </a:lnTo>
                <a:lnTo>
                  <a:pt x="779472" y="668834"/>
                </a:lnTo>
                <a:lnTo>
                  <a:pt x="822335" y="668834"/>
                </a:lnTo>
                <a:lnTo>
                  <a:pt x="836622" y="640259"/>
                </a:lnTo>
                <a:close/>
              </a:path>
              <a:path w="836929" h="812165">
                <a:moveTo>
                  <a:pt x="779472" y="0"/>
                </a:moveTo>
                <a:lnTo>
                  <a:pt x="0" y="0"/>
                </a:lnTo>
                <a:lnTo>
                  <a:pt x="0" y="57150"/>
                </a:lnTo>
                <a:lnTo>
                  <a:pt x="722322" y="57150"/>
                </a:lnTo>
                <a:lnTo>
                  <a:pt x="722322" y="28575"/>
                </a:lnTo>
                <a:lnTo>
                  <a:pt x="779472" y="28575"/>
                </a:lnTo>
                <a:lnTo>
                  <a:pt x="779472" y="0"/>
                </a:lnTo>
                <a:close/>
              </a:path>
              <a:path w="836929" h="812165">
                <a:moveTo>
                  <a:pt x="779472" y="28575"/>
                </a:moveTo>
                <a:lnTo>
                  <a:pt x="722322" y="28575"/>
                </a:lnTo>
                <a:lnTo>
                  <a:pt x="750897" y="57150"/>
                </a:lnTo>
                <a:lnTo>
                  <a:pt x="779472" y="57150"/>
                </a:lnTo>
                <a:lnTo>
                  <a:pt x="779472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1185" y="3759557"/>
            <a:ext cx="461772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0" spc="60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3500" b="0" spc="-20" dirty="0">
                <a:solidFill>
                  <a:srgbClr val="FFFFFF"/>
                </a:solidFill>
                <a:latin typeface="Calibri Light"/>
                <a:cs typeface="Calibri Light"/>
              </a:rPr>
              <a:t>Your</a:t>
            </a:r>
            <a:r>
              <a:rPr sz="35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35" dirty="0">
                <a:solidFill>
                  <a:srgbClr val="FFFFFF"/>
                </a:solidFill>
                <a:latin typeface="Calibri Light"/>
                <a:cs typeface="Calibri Light"/>
              </a:rPr>
              <a:t>Screen</a:t>
            </a:r>
            <a:endParaRPr sz="35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600"/>
              </a:spcBef>
            </a:pPr>
            <a:r>
              <a:rPr sz="3500" b="0" spc="40" dirty="0">
                <a:solidFill>
                  <a:srgbClr val="FFFFFF"/>
                </a:solidFill>
                <a:latin typeface="Calibri Light"/>
                <a:cs typeface="Calibri Light"/>
              </a:rPr>
              <a:t>LS </a:t>
            </a:r>
            <a:r>
              <a:rPr sz="3500" b="0" spc="50" dirty="0">
                <a:solidFill>
                  <a:srgbClr val="FFFFFF"/>
                </a:solidFill>
                <a:latin typeface="Calibri Light"/>
                <a:cs typeface="Calibri Light"/>
              </a:rPr>
              <a:t>#3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sz="3500" b="0" spc="40" dirty="0">
                <a:solidFill>
                  <a:srgbClr val="FFFFFF"/>
                </a:solidFill>
                <a:latin typeface="Calibri Light"/>
                <a:cs typeface="Calibri Light"/>
              </a:rPr>
              <a:t>September</a:t>
            </a:r>
            <a:r>
              <a:rPr sz="35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14-16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3466"/>
            <a:ext cx="5394325" cy="6374765"/>
          </a:xfrm>
          <a:custGeom>
            <a:avLst/>
            <a:gdLst/>
            <a:ahLst/>
            <a:cxnLst/>
            <a:rect l="l" t="t" r="r" b="b"/>
            <a:pathLst>
              <a:path w="5394325" h="6374765">
                <a:moveTo>
                  <a:pt x="2047751" y="0"/>
                </a:moveTo>
                <a:lnTo>
                  <a:pt x="1994792" y="410"/>
                </a:lnTo>
                <a:lnTo>
                  <a:pt x="1942031" y="1638"/>
                </a:lnTo>
                <a:lnTo>
                  <a:pt x="1889474" y="3677"/>
                </a:lnTo>
                <a:lnTo>
                  <a:pt x="1837128" y="6521"/>
                </a:lnTo>
                <a:lnTo>
                  <a:pt x="1784998" y="10164"/>
                </a:lnTo>
                <a:lnTo>
                  <a:pt x="1733091" y="14601"/>
                </a:lnTo>
                <a:lnTo>
                  <a:pt x="1681412" y="19824"/>
                </a:lnTo>
                <a:lnTo>
                  <a:pt x="1629968" y="25828"/>
                </a:lnTo>
                <a:lnTo>
                  <a:pt x="1578764" y="32608"/>
                </a:lnTo>
                <a:lnTo>
                  <a:pt x="1527807" y="40156"/>
                </a:lnTo>
                <a:lnTo>
                  <a:pt x="1477103" y="48467"/>
                </a:lnTo>
                <a:lnTo>
                  <a:pt x="1426657" y="57535"/>
                </a:lnTo>
                <a:lnTo>
                  <a:pt x="1376476" y="67353"/>
                </a:lnTo>
                <a:lnTo>
                  <a:pt x="1326566" y="77917"/>
                </a:lnTo>
                <a:lnTo>
                  <a:pt x="1276933" y="89219"/>
                </a:lnTo>
                <a:lnTo>
                  <a:pt x="1227582" y="101254"/>
                </a:lnTo>
                <a:lnTo>
                  <a:pt x="1178520" y="114015"/>
                </a:lnTo>
                <a:lnTo>
                  <a:pt x="1129754" y="127497"/>
                </a:lnTo>
                <a:lnTo>
                  <a:pt x="1081288" y="141694"/>
                </a:lnTo>
                <a:lnTo>
                  <a:pt x="1033129" y="156599"/>
                </a:lnTo>
                <a:lnTo>
                  <a:pt x="985284" y="172207"/>
                </a:lnTo>
                <a:lnTo>
                  <a:pt x="937757" y="188511"/>
                </a:lnTo>
                <a:lnTo>
                  <a:pt x="890556" y="205505"/>
                </a:lnTo>
                <a:lnTo>
                  <a:pt x="843685" y="223184"/>
                </a:lnTo>
                <a:lnTo>
                  <a:pt x="797152" y="241541"/>
                </a:lnTo>
                <a:lnTo>
                  <a:pt x="750963" y="260570"/>
                </a:lnTo>
                <a:lnTo>
                  <a:pt x="705122" y="280266"/>
                </a:lnTo>
                <a:lnTo>
                  <a:pt x="659637" y="300622"/>
                </a:lnTo>
                <a:lnTo>
                  <a:pt x="614513" y="321632"/>
                </a:lnTo>
                <a:lnTo>
                  <a:pt x="569757" y="343290"/>
                </a:lnTo>
                <a:lnTo>
                  <a:pt x="525374" y="365590"/>
                </a:lnTo>
                <a:lnTo>
                  <a:pt x="481370" y="388527"/>
                </a:lnTo>
                <a:lnTo>
                  <a:pt x="437752" y="412093"/>
                </a:lnTo>
                <a:lnTo>
                  <a:pt x="394526" y="436283"/>
                </a:lnTo>
                <a:lnTo>
                  <a:pt x="351697" y="461092"/>
                </a:lnTo>
                <a:lnTo>
                  <a:pt x="309271" y="486512"/>
                </a:lnTo>
                <a:lnTo>
                  <a:pt x="267256" y="512538"/>
                </a:lnTo>
                <a:lnTo>
                  <a:pt x="225656" y="539164"/>
                </a:lnTo>
                <a:lnTo>
                  <a:pt x="184478" y="566383"/>
                </a:lnTo>
                <a:lnTo>
                  <a:pt x="143728" y="594191"/>
                </a:lnTo>
                <a:lnTo>
                  <a:pt x="0" y="703019"/>
                </a:lnTo>
                <a:lnTo>
                  <a:pt x="0" y="5989016"/>
                </a:lnTo>
                <a:lnTo>
                  <a:pt x="143728" y="6097844"/>
                </a:lnTo>
                <a:lnTo>
                  <a:pt x="182528" y="6124341"/>
                </a:lnTo>
                <a:lnTo>
                  <a:pt x="221717" y="6150305"/>
                </a:lnTo>
                <a:lnTo>
                  <a:pt x="261288" y="6175730"/>
                </a:lnTo>
                <a:lnTo>
                  <a:pt x="301238" y="6200612"/>
                </a:lnTo>
                <a:lnTo>
                  <a:pt x="341559" y="6224946"/>
                </a:lnTo>
                <a:lnTo>
                  <a:pt x="382249" y="6248726"/>
                </a:lnTo>
                <a:lnTo>
                  <a:pt x="624279" y="6374534"/>
                </a:lnTo>
                <a:lnTo>
                  <a:pt x="3463422" y="6374534"/>
                </a:lnTo>
                <a:lnTo>
                  <a:pt x="3642663" y="6288189"/>
                </a:lnTo>
                <a:lnTo>
                  <a:pt x="3684764" y="6264924"/>
                </a:lnTo>
                <a:lnTo>
                  <a:pt x="3726492" y="6241075"/>
                </a:lnTo>
                <a:lnTo>
                  <a:pt x="3767842" y="6216647"/>
                </a:lnTo>
                <a:lnTo>
                  <a:pt x="3808809" y="6191645"/>
                </a:lnTo>
                <a:lnTo>
                  <a:pt x="3849387" y="6166075"/>
                </a:lnTo>
                <a:lnTo>
                  <a:pt x="3889569" y="6139943"/>
                </a:lnTo>
                <a:lnTo>
                  <a:pt x="3929352" y="6113255"/>
                </a:lnTo>
                <a:lnTo>
                  <a:pt x="3968729" y="6086014"/>
                </a:lnTo>
                <a:lnTo>
                  <a:pt x="4007695" y="6058228"/>
                </a:lnTo>
                <a:lnTo>
                  <a:pt x="4046244" y="6029902"/>
                </a:lnTo>
                <a:lnTo>
                  <a:pt x="4084371" y="6001041"/>
                </a:lnTo>
                <a:lnTo>
                  <a:pt x="4122070" y="5971651"/>
                </a:lnTo>
                <a:lnTo>
                  <a:pt x="4159336" y="5941737"/>
                </a:lnTo>
                <a:lnTo>
                  <a:pt x="4196163" y="5911304"/>
                </a:lnTo>
                <a:lnTo>
                  <a:pt x="4232545" y="5880360"/>
                </a:lnTo>
                <a:lnTo>
                  <a:pt x="4268478" y="5848908"/>
                </a:lnTo>
                <a:lnTo>
                  <a:pt x="4303955" y="5816954"/>
                </a:lnTo>
                <a:lnTo>
                  <a:pt x="4338971" y="5784504"/>
                </a:lnTo>
                <a:lnTo>
                  <a:pt x="4373521" y="5751564"/>
                </a:lnTo>
                <a:lnTo>
                  <a:pt x="4407599" y="5718139"/>
                </a:lnTo>
                <a:lnTo>
                  <a:pt x="4441199" y="5684234"/>
                </a:lnTo>
                <a:lnTo>
                  <a:pt x="4474316" y="5649855"/>
                </a:lnTo>
                <a:lnTo>
                  <a:pt x="4506945" y="5615008"/>
                </a:lnTo>
                <a:lnTo>
                  <a:pt x="4539080" y="5579697"/>
                </a:lnTo>
                <a:lnTo>
                  <a:pt x="4570715" y="5543930"/>
                </a:lnTo>
                <a:lnTo>
                  <a:pt x="4601845" y="5507710"/>
                </a:lnTo>
                <a:lnTo>
                  <a:pt x="4632464" y="5471044"/>
                </a:lnTo>
                <a:lnTo>
                  <a:pt x="4662567" y="5433937"/>
                </a:lnTo>
                <a:lnTo>
                  <a:pt x="4692148" y="5396395"/>
                </a:lnTo>
                <a:lnTo>
                  <a:pt x="4721203" y="5358423"/>
                </a:lnTo>
                <a:lnTo>
                  <a:pt x="4749724" y="5320027"/>
                </a:lnTo>
                <a:lnTo>
                  <a:pt x="4777707" y="5281212"/>
                </a:lnTo>
                <a:lnTo>
                  <a:pt x="4805146" y="5241984"/>
                </a:lnTo>
                <a:lnTo>
                  <a:pt x="4832036" y="5202348"/>
                </a:lnTo>
                <a:lnTo>
                  <a:pt x="4858372" y="5162310"/>
                </a:lnTo>
                <a:lnTo>
                  <a:pt x="4884146" y="5121876"/>
                </a:lnTo>
                <a:lnTo>
                  <a:pt x="4909355" y="5081050"/>
                </a:lnTo>
                <a:lnTo>
                  <a:pt x="4933993" y="5039838"/>
                </a:lnTo>
                <a:lnTo>
                  <a:pt x="4958053" y="4998247"/>
                </a:lnTo>
                <a:lnTo>
                  <a:pt x="4981531" y="4956281"/>
                </a:lnTo>
                <a:lnTo>
                  <a:pt x="5004421" y="4913946"/>
                </a:lnTo>
                <a:lnTo>
                  <a:pt x="5026718" y="4871247"/>
                </a:lnTo>
                <a:lnTo>
                  <a:pt x="5048415" y="4828190"/>
                </a:lnTo>
                <a:lnTo>
                  <a:pt x="5069508" y="4784781"/>
                </a:lnTo>
                <a:lnTo>
                  <a:pt x="5089991" y="4741025"/>
                </a:lnTo>
                <a:lnTo>
                  <a:pt x="5109858" y="4696928"/>
                </a:lnTo>
                <a:lnTo>
                  <a:pt x="5129104" y="4652495"/>
                </a:lnTo>
                <a:lnTo>
                  <a:pt x="5147723" y="4607731"/>
                </a:lnTo>
                <a:lnTo>
                  <a:pt x="5165711" y="4562643"/>
                </a:lnTo>
                <a:lnTo>
                  <a:pt x="5183060" y="4517235"/>
                </a:lnTo>
                <a:lnTo>
                  <a:pt x="5199766" y="4471513"/>
                </a:lnTo>
                <a:lnTo>
                  <a:pt x="5215824" y="4425483"/>
                </a:lnTo>
                <a:lnTo>
                  <a:pt x="5231227" y="4379151"/>
                </a:lnTo>
                <a:lnTo>
                  <a:pt x="5245970" y="4332521"/>
                </a:lnTo>
                <a:lnTo>
                  <a:pt x="5260048" y="4285600"/>
                </a:lnTo>
                <a:lnTo>
                  <a:pt x="5273456" y="4238392"/>
                </a:lnTo>
                <a:lnTo>
                  <a:pt x="5286186" y="4190904"/>
                </a:lnTo>
                <a:lnTo>
                  <a:pt x="5298235" y="4143140"/>
                </a:lnTo>
                <a:lnTo>
                  <a:pt x="5309597" y="4095107"/>
                </a:lnTo>
                <a:lnTo>
                  <a:pt x="5320265" y="4046810"/>
                </a:lnTo>
                <a:lnTo>
                  <a:pt x="5330235" y="3998255"/>
                </a:lnTo>
                <a:lnTo>
                  <a:pt x="5339501" y="3949446"/>
                </a:lnTo>
                <a:lnTo>
                  <a:pt x="5348058" y="3900390"/>
                </a:lnTo>
                <a:lnTo>
                  <a:pt x="5355899" y="3851092"/>
                </a:lnTo>
                <a:lnTo>
                  <a:pt x="5363020" y="3801557"/>
                </a:lnTo>
                <a:lnTo>
                  <a:pt x="5369415" y="3751792"/>
                </a:lnTo>
                <a:lnTo>
                  <a:pt x="5375078" y="3701801"/>
                </a:lnTo>
                <a:lnTo>
                  <a:pt x="5380004" y="3651590"/>
                </a:lnTo>
                <a:lnTo>
                  <a:pt x="5384187" y="3601165"/>
                </a:lnTo>
                <a:lnTo>
                  <a:pt x="5387622" y="3550531"/>
                </a:lnTo>
                <a:lnTo>
                  <a:pt x="5390303" y="3499694"/>
                </a:lnTo>
                <a:lnTo>
                  <a:pt x="5392225" y="3448659"/>
                </a:lnTo>
                <a:lnTo>
                  <a:pt x="5393383" y="3397432"/>
                </a:lnTo>
                <a:lnTo>
                  <a:pt x="5393770" y="3346018"/>
                </a:lnTo>
                <a:lnTo>
                  <a:pt x="5393424" y="3297469"/>
                </a:lnTo>
                <a:lnTo>
                  <a:pt x="5392392" y="3249086"/>
                </a:lnTo>
                <a:lnTo>
                  <a:pt x="5390678" y="3200874"/>
                </a:lnTo>
                <a:lnTo>
                  <a:pt x="5388286" y="3152838"/>
                </a:lnTo>
                <a:lnTo>
                  <a:pt x="5385221" y="3104982"/>
                </a:lnTo>
                <a:lnTo>
                  <a:pt x="5381488" y="3057310"/>
                </a:lnTo>
                <a:lnTo>
                  <a:pt x="5377090" y="3009828"/>
                </a:lnTo>
                <a:lnTo>
                  <a:pt x="5372034" y="2962540"/>
                </a:lnTo>
                <a:lnTo>
                  <a:pt x="5366324" y="2915451"/>
                </a:lnTo>
                <a:lnTo>
                  <a:pt x="5359963" y="2868566"/>
                </a:lnTo>
                <a:lnTo>
                  <a:pt x="5352958" y="2821888"/>
                </a:lnTo>
                <a:lnTo>
                  <a:pt x="5345312" y="2775423"/>
                </a:lnTo>
                <a:lnTo>
                  <a:pt x="5337030" y="2729175"/>
                </a:lnTo>
                <a:lnTo>
                  <a:pt x="5328117" y="2683149"/>
                </a:lnTo>
                <a:lnTo>
                  <a:pt x="5318577" y="2637350"/>
                </a:lnTo>
                <a:lnTo>
                  <a:pt x="5308416" y="2591782"/>
                </a:lnTo>
                <a:lnTo>
                  <a:pt x="5297637" y="2546451"/>
                </a:lnTo>
                <a:lnTo>
                  <a:pt x="5286246" y="2501359"/>
                </a:lnTo>
                <a:lnTo>
                  <a:pt x="5274247" y="2456513"/>
                </a:lnTo>
                <a:lnTo>
                  <a:pt x="5261644" y="2411917"/>
                </a:lnTo>
                <a:lnTo>
                  <a:pt x="5248443" y="2367576"/>
                </a:lnTo>
                <a:lnTo>
                  <a:pt x="5234648" y="2323493"/>
                </a:lnTo>
                <a:lnTo>
                  <a:pt x="5220264" y="2279675"/>
                </a:lnTo>
                <a:lnTo>
                  <a:pt x="5205294" y="2236124"/>
                </a:lnTo>
                <a:lnTo>
                  <a:pt x="5189745" y="2192847"/>
                </a:lnTo>
                <a:lnTo>
                  <a:pt x="5173621" y="2149848"/>
                </a:lnTo>
                <a:lnTo>
                  <a:pt x="5156926" y="2107132"/>
                </a:lnTo>
                <a:lnTo>
                  <a:pt x="5139664" y="2064702"/>
                </a:lnTo>
                <a:lnTo>
                  <a:pt x="5121842" y="2022564"/>
                </a:lnTo>
                <a:lnTo>
                  <a:pt x="5103462" y="1980722"/>
                </a:lnTo>
                <a:lnTo>
                  <a:pt x="5084531" y="1939182"/>
                </a:lnTo>
                <a:lnTo>
                  <a:pt x="5065051" y="1897947"/>
                </a:lnTo>
                <a:lnTo>
                  <a:pt x="5045029" y="1857023"/>
                </a:lnTo>
                <a:lnTo>
                  <a:pt x="5024469" y="1816413"/>
                </a:lnTo>
                <a:lnTo>
                  <a:pt x="5003376" y="1776123"/>
                </a:lnTo>
                <a:lnTo>
                  <a:pt x="4981753" y="1736158"/>
                </a:lnTo>
                <a:lnTo>
                  <a:pt x="4959606" y="1696521"/>
                </a:lnTo>
                <a:lnTo>
                  <a:pt x="4936940" y="1657218"/>
                </a:lnTo>
                <a:lnTo>
                  <a:pt x="4913759" y="1618253"/>
                </a:lnTo>
                <a:lnTo>
                  <a:pt x="4890067" y="1579631"/>
                </a:lnTo>
                <a:lnTo>
                  <a:pt x="4865870" y="1541357"/>
                </a:lnTo>
                <a:lnTo>
                  <a:pt x="4841172" y="1503435"/>
                </a:lnTo>
                <a:lnTo>
                  <a:pt x="4815977" y="1465869"/>
                </a:lnTo>
                <a:lnTo>
                  <a:pt x="4790291" y="1428665"/>
                </a:lnTo>
                <a:lnTo>
                  <a:pt x="4764118" y="1391828"/>
                </a:lnTo>
                <a:lnTo>
                  <a:pt x="4737462" y="1355361"/>
                </a:lnTo>
                <a:lnTo>
                  <a:pt x="4710329" y="1319269"/>
                </a:lnTo>
                <a:lnTo>
                  <a:pt x="4682723" y="1283558"/>
                </a:lnTo>
                <a:lnTo>
                  <a:pt x="4654648" y="1248231"/>
                </a:lnTo>
                <a:lnTo>
                  <a:pt x="4626109" y="1213293"/>
                </a:lnTo>
                <a:lnTo>
                  <a:pt x="4597112" y="1178750"/>
                </a:lnTo>
                <a:lnTo>
                  <a:pt x="4567659" y="1144605"/>
                </a:lnTo>
                <a:lnTo>
                  <a:pt x="4537757" y="1110864"/>
                </a:lnTo>
                <a:lnTo>
                  <a:pt x="4507410" y="1077531"/>
                </a:lnTo>
                <a:lnTo>
                  <a:pt x="4476622" y="1044610"/>
                </a:lnTo>
                <a:lnTo>
                  <a:pt x="4445399" y="1012107"/>
                </a:lnTo>
                <a:lnTo>
                  <a:pt x="4413744" y="980025"/>
                </a:lnTo>
                <a:lnTo>
                  <a:pt x="4381662" y="948370"/>
                </a:lnTo>
                <a:lnTo>
                  <a:pt x="4349159" y="917147"/>
                </a:lnTo>
                <a:lnTo>
                  <a:pt x="4316238" y="886359"/>
                </a:lnTo>
                <a:lnTo>
                  <a:pt x="4282905" y="856012"/>
                </a:lnTo>
                <a:lnTo>
                  <a:pt x="4249164" y="826110"/>
                </a:lnTo>
                <a:lnTo>
                  <a:pt x="4215019" y="796657"/>
                </a:lnTo>
                <a:lnTo>
                  <a:pt x="4180476" y="767660"/>
                </a:lnTo>
                <a:lnTo>
                  <a:pt x="4145538" y="739121"/>
                </a:lnTo>
                <a:lnTo>
                  <a:pt x="4110211" y="711046"/>
                </a:lnTo>
                <a:lnTo>
                  <a:pt x="4074500" y="683440"/>
                </a:lnTo>
                <a:lnTo>
                  <a:pt x="4038408" y="656307"/>
                </a:lnTo>
                <a:lnTo>
                  <a:pt x="4001941" y="629651"/>
                </a:lnTo>
                <a:lnTo>
                  <a:pt x="3965104" y="603478"/>
                </a:lnTo>
                <a:lnTo>
                  <a:pt x="3927900" y="577792"/>
                </a:lnTo>
                <a:lnTo>
                  <a:pt x="3890334" y="552597"/>
                </a:lnTo>
                <a:lnTo>
                  <a:pt x="3852412" y="527899"/>
                </a:lnTo>
                <a:lnTo>
                  <a:pt x="3814138" y="503702"/>
                </a:lnTo>
                <a:lnTo>
                  <a:pt x="3775516" y="480010"/>
                </a:lnTo>
                <a:lnTo>
                  <a:pt x="3736551" y="456829"/>
                </a:lnTo>
                <a:lnTo>
                  <a:pt x="3697248" y="434163"/>
                </a:lnTo>
                <a:lnTo>
                  <a:pt x="3657611" y="412016"/>
                </a:lnTo>
                <a:lnTo>
                  <a:pt x="3617646" y="390393"/>
                </a:lnTo>
                <a:lnTo>
                  <a:pt x="3577356" y="369300"/>
                </a:lnTo>
                <a:lnTo>
                  <a:pt x="3536746" y="348740"/>
                </a:lnTo>
                <a:lnTo>
                  <a:pt x="3495822" y="328718"/>
                </a:lnTo>
                <a:lnTo>
                  <a:pt x="3454587" y="309238"/>
                </a:lnTo>
                <a:lnTo>
                  <a:pt x="3413047" y="290307"/>
                </a:lnTo>
                <a:lnTo>
                  <a:pt x="3371205" y="271927"/>
                </a:lnTo>
                <a:lnTo>
                  <a:pt x="3329067" y="254105"/>
                </a:lnTo>
                <a:lnTo>
                  <a:pt x="3286637" y="236843"/>
                </a:lnTo>
                <a:lnTo>
                  <a:pt x="3243921" y="220148"/>
                </a:lnTo>
                <a:lnTo>
                  <a:pt x="3200922" y="204024"/>
                </a:lnTo>
                <a:lnTo>
                  <a:pt x="3157645" y="188475"/>
                </a:lnTo>
                <a:lnTo>
                  <a:pt x="3114094" y="173505"/>
                </a:lnTo>
                <a:lnTo>
                  <a:pt x="3070276" y="159121"/>
                </a:lnTo>
                <a:lnTo>
                  <a:pt x="3026193" y="145326"/>
                </a:lnTo>
                <a:lnTo>
                  <a:pt x="2981852" y="132125"/>
                </a:lnTo>
                <a:lnTo>
                  <a:pt x="2937256" y="119522"/>
                </a:lnTo>
                <a:lnTo>
                  <a:pt x="2892410" y="107523"/>
                </a:lnTo>
                <a:lnTo>
                  <a:pt x="2847318" y="96132"/>
                </a:lnTo>
                <a:lnTo>
                  <a:pt x="2801987" y="85353"/>
                </a:lnTo>
                <a:lnTo>
                  <a:pt x="2756419" y="75192"/>
                </a:lnTo>
                <a:lnTo>
                  <a:pt x="2710620" y="65652"/>
                </a:lnTo>
                <a:lnTo>
                  <a:pt x="2664594" y="56739"/>
                </a:lnTo>
                <a:lnTo>
                  <a:pt x="2618346" y="48457"/>
                </a:lnTo>
                <a:lnTo>
                  <a:pt x="2571881" y="40811"/>
                </a:lnTo>
                <a:lnTo>
                  <a:pt x="2525203" y="33806"/>
                </a:lnTo>
                <a:lnTo>
                  <a:pt x="2478318" y="27445"/>
                </a:lnTo>
                <a:lnTo>
                  <a:pt x="2431229" y="21735"/>
                </a:lnTo>
                <a:lnTo>
                  <a:pt x="2383941" y="16679"/>
                </a:lnTo>
                <a:lnTo>
                  <a:pt x="2336459" y="12281"/>
                </a:lnTo>
                <a:lnTo>
                  <a:pt x="2288787" y="8548"/>
                </a:lnTo>
                <a:lnTo>
                  <a:pt x="2240931" y="5483"/>
                </a:lnTo>
                <a:lnTo>
                  <a:pt x="2192895" y="3091"/>
                </a:lnTo>
                <a:lnTo>
                  <a:pt x="2144683" y="1377"/>
                </a:lnTo>
                <a:lnTo>
                  <a:pt x="2096300" y="345"/>
                </a:lnTo>
                <a:lnTo>
                  <a:pt x="204775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647701"/>
            <a:ext cx="5229860" cy="6210300"/>
          </a:xfrm>
          <a:custGeom>
            <a:avLst/>
            <a:gdLst/>
            <a:ahLst/>
            <a:cxnLst/>
            <a:rect l="l" t="t" r="r" b="b"/>
            <a:pathLst>
              <a:path w="5229860" h="6210300">
                <a:moveTo>
                  <a:pt x="2614631" y="50800"/>
                </a:moveTo>
                <a:lnTo>
                  <a:pt x="1484464" y="50800"/>
                </a:lnTo>
                <a:lnTo>
                  <a:pt x="1000325" y="177800"/>
                </a:lnTo>
                <a:lnTo>
                  <a:pt x="953634" y="203200"/>
                </a:lnTo>
                <a:lnTo>
                  <a:pt x="861276" y="228600"/>
                </a:lnTo>
                <a:lnTo>
                  <a:pt x="815622" y="254000"/>
                </a:lnTo>
                <a:lnTo>
                  <a:pt x="770326" y="266700"/>
                </a:lnTo>
                <a:lnTo>
                  <a:pt x="680836" y="317500"/>
                </a:lnTo>
                <a:lnTo>
                  <a:pt x="636654" y="330200"/>
                </a:lnTo>
                <a:lnTo>
                  <a:pt x="506439" y="406400"/>
                </a:lnTo>
                <a:lnTo>
                  <a:pt x="379855" y="482600"/>
                </a:lnTo>
                <a:lnTo>
                  <a:pt x="257077" y="558800"/>
                </a:lnTo>
                <a:lnTo>
                  <a:pt x="177425" y="609600"/>
                </a:lnTo>
                <a:lnTo>
                  <a:pt x="138278" y="647700"/>
                </a:lnTo>
                <a:lnTo>
                  <a:pt x="61375" y="698500"/>
                </a:lnTo>
                <a:lnTo>
                  <a:pt x="23631" y="736600"/>
                </a:lnTo>
                <a:lnTo>
                  <a:pt x="0" y="749300"/>
                </a:lnTo>
                <a:lnTo>
                  <a:pt x="0" y="5626100"/>
                </a:lnTo>
                <a:lnTo>
                  <a:pt x="23631" y="5638800"/>
                </a:lnTo>
                <a:lnTo>
                  <a:pt x="63184" y="5676900"/>
                </a:lnTo>
                <a:lnTo>
                  <a:pt x="103257" y="5702300"/>
                </a:lnTo>
                <a:lnTo>
                  <a:pt x="143842" y="5740400"/>
                </a:lnTo>
                <a:lnTo>
                  <a:pt x="184933" y="5765800"/>
                </a:lnTo>
                <a:lnTo>
                  <a:pt x="226522" y="5803900"/>
                </a:lnTo>
                <a:lnTo>
                  <a:pt x="311164" y="5854700"/>
                </a:lnTo>
                <a:lnTo>
                  <a:pt x="441678" y="5930900"/>
                </a:lnTo>
                <a:lnTo>
                  <a:pt x="576274" y="6007100"/>
                </a:lnTo>
                <a:lnTo>
                  <a:pt x="714752" y="6083300"/>
                </a:lnTo>
                <a:lnTo>
                  <a:pt x="761739" y="6096000"/>
                </a:lnTo>
                <a:lnTo>
                  <a:pt x="809129" y="6121400"/>
                </a:lnTo>
                <a:lnTo>
                  <a:pt x="856913" y="6134100"/>
                </a:lnTo>
                <a:lnTo>
                  <a:pt x="905083" y="6159500"/>
                </a:lnTo>
                <a:lnTo>
                  <a:pt x="953633" y="6172200"/>
                </a:lnTo>
                <a:lnTo>
                  <a:pt x="1077938" y="6210300"/>
                </a:lnTo>
                <a:lnTo>
                  <a:pt x="3022793" y="6210300"/>
                </a:lnTo>
                <a:lnTo>
                  <a:pt x="3286372" y="6121400"/>
                </a:lnTo>
                <a:lnTo>
                  <a:pt x="3330131" y="6096000"/>
                </a:lnTo>
                <a:lnTo>
                  <a:pt x="3373547" y="6083300"/>
                </a:lnTo>
                <a:lnTo>
                  <a:pt x="3416616" y="6057900"/>
                </a:lnTo>
                <a:lnTo>
                  <a:pt x="3459331" y="6045200"/>
                </a:lnTo>
                <a:lnTo>
                  <a:pt x="3585298" y="5969000"/>
                </a:lnTo>
                <a:lnTo>
                  <a:pt x="3626541" y="5956300"/>
                </a:lnTo>
                <a:lnTo>
                  <a:pt x="3747951" y="5880100"/>
                </a:lnTo>
                <a:lnTo>
                  <a:pt x="3826900" y="5829300"/>
                </a:lnTo>
                <a:lnTo>
                  <a:pt x="3904202" y="5778500"/>
                </a:lnTo>
                <a:lnTo>
                  <a:pt x="3942221" y="5740400"/>
                </a:lnTo>
                <a:lnTo>
                  <a:pt x="4016966" y="5689600"/>
                </a:lnTo>
                <a:lnTo>
                  <a:pt x="4053680" y="5664200"/>
                </a:lnTo>
                <a:lnTo>
                  <a:pt x="4089947" y="5626100"/>
                </a:lnTo>
                <a:lnTo>
                  <a:pt x="4125762" y="5600700"/>
                </a:lnTo>
                <a:lnTo>
                  <a:pt x="4161118" y="5562600"/>
                </a:lnTo>
                <a:lnTo>
                  <a:pt x="4196010" y="5537200"/>
                </a:lnTo>
                <a:lnTo>
                  <a:pt x="4230433" y="5499100"/>
                </a:lnTo>
                <a:lnTo>
                  <a:pt x="4264379" y="5473700"/>
                </a:lnTo>
                <a:lnTo>
                  <a:pt x="4297844" y="5435600"/>
                </a:lnTo>
                <a:lnTo>
                  <a:pt x="4330821" y="5410200"/>
                </a:lnTo>
                <a:lnTo>
                  <a:pt x="4363305" y="5372100"/>
                </a:lnTo>
                <a:lnTo>
                  <a:pt x="4395290" y="5334000"/>
                </a:lnTo>
                <a:lnTo>
                  <a:pt x="4426770" y="5295900"/>
                </a:lnTo>
                <a:lnTo>
                  <a:pt x="4457740" y="5270500"/>
                </a:lnTo>
                <a:lnTo>
                  <a:pt x="4488192" y="5232400"/>
                </a:lnTo>
                <a:lnTo>
                  <a:pt x="4518123" y="5194300"/>
                </a:lnTo>
                <a:lnTo>
                  <a:pt x="4547525" y="5156200"/>
                </a:lnTo>
                <a:lnTo>
                  <a:pt x="4576393" y="5118100"/>
                </a:lnTo>
                <a:lnTo>
                  <a:pt x="4604721" y="5080000"/>
                </a:lnTo>
                <a:lnTo>
                  <a:pt x="4632503" y="5041900"/>
                </a:lnTo>
                <a:lnTo>
                  <a:pt x="4659734" y="5003800"/>
                </a:lnTo>
                <a:lnTo>
                  <a:pt x="4686408" y="4965700"/>
                </a:lnTo>
                <a:lnTo>
                  <a:pt x="4712518" y="4927600"/>
                </a:lnTo>
                <a:lnTo>
                  <a:pt x="4738060" y="4889500"/>
                </a:lnTo>
                <a:lnTo>
                  <a:pt x="4763027" y="4851400"/>
                </a:lnTo>
                <a:lnTo>
                  <a:pt x="4787413" y="4813300"/>
                </a:lnTo>
                <a:lnTo>
                  <a:pt x="4811212" y="4762500"/>
                </a:lnTo>
                <a:lnTo>
                  <a:pt x="4834419" y="4724400"/>
                </a:lnTo>
                <a:lnTo>
                  <a:pt x="4857028" y="4686300"/>
                </a:lnTo>
                <a:lnTo>
                  <a:pt x="4879034" y="4648200"/>
                </a:lnTo>
                <a:lnTo>
                  <a:pt x="4900429" y="4597400"/>
                </a:lnTo>
                <a:lnTo>
                  <a:pt x="4921209" y="4559300"/>
                </a:lnTo>
                <a:lnTo>
                  <a:pt x="4941367" y="4508500"/>
                </a:lnTo>
                <a:lnTo>
                  <a:pt x="4960898" y="4470400"/>
                </a:lnTo>
                <a:lnTo>
                  <a:pt x="4979796" y="4432300"/>
                </a:lnTo>
                <a:lnTo>
                  <a:pt x="4998056" y="4381500"/>
                </a:lnTo>
                <a:lnTo>
                  <a:pt x="5015670" y="4343400"/>
                </a:lnTo>
                <a:lnTo>
                  <a:pt x="5032634" y="4292600"/>
                </a:lnTo>
                <a:lnTo>
                  <a:pt x="5048942" y="4254500"/>
                </a:lnTo>
                <a:lnTo>
                  <a:pt x="5064587" y="4203700"/>
                </a:lnTo>
                <a:lnTo>
                  <a:pt x="5079565" y="4152900"/>
                </a:lnTo>
                <a:lnTo>
                  <a:pt x="5093868" y="4114800"/>
                </a:lnTo>
                <a:lnTo>
                  <a:pt x="5107492" y="4064000"/>
                </a:lnTo>
                <a:lnTo>
                  <a:pt x="5120431" y="4013200"/>
                </a:lnTo>
                <a:lnTo>
                  <a:pt x="5132678" y="3975100"/>
                </a:lnTo>
                <a:lnTo>
                  <a:pt x="5144228" y="3924300"/>
                </a:lnTo>
                <a:lnTo>
                  <a:pt x="5155075" y="3873500"/>
                </a:lnTo>
                <a:lnTo>
                  <a:pt x="5165213" y="3835400"/>
                </a:lnTo>
                <a:lnTo>
                  <a:pt x="5174637" y="3784600"/>
                </a:lnTo>
                <a:lnTo>
                  <a:pt x="5183340" y="3733800"/>
                </a:lnTo>
                <a:lnTo>
                  <a:pt x="5191317" y="3683000"/>
                </a:lnTo>
                <a:lnTo>
                  <a:pt x="5198562" y="3632200"/>
                </a:lnTo>
                <a:lnTo>
                  <a:pt x="5205069" y="3581400"/>
                </a:lnTo>
                <a:lnTo>
                  <a:pt x="5210832" y="3543300"/>
                </a:lnTo>
                <a:lnTo>
                  <a:pt x="5215846" y="3492500"/>
                </a:lnTo>
                <a:lnTo>
                  <a:pt x="5220105" y="3441700"/>
                </a:lnTo>
                <a:lnTo>
                  <a:pt x="5223602" y="3390900"/>
                </a:lnTo>
                <a:lnTo>
                  <a:pt x="5226332" y="3340100"/>
                </a:lnTo>
                <a:lnTo>
                  <a:pt x="5228289" y="3289300"/>
                </a:lnTo>
                <a:lnTo>
                  <a:pt x="5229468" y="3238500"/>
                </a:lnTo>
                <a:lnTo>
                  <a:pt x="5229862" y="3187700"/>
                </a:lnTo>
                <a:lnTo>
                  <a:pt x="5229503" y="3136900"/>
                </a:lnTo>
                <a:lnTo>
                  <a:pt x="5228430" y="3086100"/>
                </a:lnTo>
                <a:lnTo>
                  <a:pt x="5226647" y="3048000"/>
                </a:lnTo>
                <a:lnTo>
                  <a:pt x="5224160" y="2997200"/>
                </a:lnTo>
                <a:lnTo>
                  <a:pt x="5220974" y="2946400"/>
                </a:lnTo>
                <a:lnTo>
                  <a:pt x="5217094" y="2895600"/>
                </a:lnTo>
                <a:lnTo>
                  <a:pt x="5212524" y="2857500"/>
                </a:lnTo>
                <a:lnTo>
                  <a:pt x="5207271" y="2806700"/>
                </a:lnTo>
                <a:lnTo>
                  <a:pt x="5201338" y="2755900"/>
                </a:lnTo>
                <a:lnTo>
                  <a:pt x="5194732" y="2717800"/>
                </a:lnTo>
                <a:lnTo>
                  <a:pt x="5187456" y="2667000"/>
                </a:lnTo>
                <a:lnTo>
                  <a:pt x="5179517" y="2616200"/>
                </a:lnTo>
                <a:lnTo>
                  <a:pt x="5170919" y="2578100"/>
                </a:lnTo>
                <a:lnTo>
                  <a:pt x="5161667" y="2527300"/>
                </a:lnTo>
                <a:lnTo>
                  <a:pt x="5151767" y="2489200"/>
                </a:lnTo>
                <a:lnTo>
                  <a:pt x="5141223" y="2438400"/>
                </a:lnTo>
                <a:lnTo>
                  <a:pt x="5130041" y="2400300"/>
                </a:lnTo>
                <a:lnTo>
                  <a:pt x="5118225" y="2349500"/>
                </a:lnTo>
                <a:lnTo>
                  <a:pt x="5105780" y="2311400"/>
                </a:lnTo>
                <a:lnTo>
                  <a:pt x="5092713" y="2260600"/>
                </a:lnTo>
                <a:lnTo>
                  <a:pt x="5079027" y="2222500"/>
                </a:lnTo>
                <a:lnTo>
                  <a:pt x="5064728" y="2171700"/>
                </a:lnTo>
                <a:lnTo>
                  <a:pt x="5049820" y="2133600"/>
                </a:lnTo>
                <a:lnTo>
                  <a:pt x="5034310" y="2082800"/>
                </a:lnTo>
                <a:lnTo>
                  <a:pt x="5018201" y="2044700"/>
                </a:lnTo>
                <a:lnTo>
                  <a:pt x="5001499" y="2006600"/>
                </a:lnTo>
                <a:lnTo>
                  <a:pt x="4984210" y="1955800"/>
                </a:lnTo>
                <a:lnTo>
                  <a:pt x="4966337" y="1917700"/>
                </a:lnTo>
                <a:lnTo>
                  <a:pt x="4947887" y="1879600"/>
                </a:lnTo>
                <a:lnTo>
                  <a:pt x="4928864" y="1841500"/>
                </a:lnTo>
                <a:lnTo>
                  <a:pt x="4909274" y="1790700"/>
                </a:lnTo>
                <a:lnTo>
                  <a:pt x="4889120" y="1752600"/>
                </a:lnTo>
                <a:lnTo>
                  <a:pt x="4868409" y="1714500"/>
                </a:lnTo>
                <a:lnTo>
                  <a:pt x="4847146" y="1676400"/>
                </a:lnTo>
                <a:lnTo>
                  <a:pt x="4825335" y="1638300"/>
                </a:lnTo>
                <a:lnTo>
                  <a:pt x="4802982" y="1600200"/>
                </a:lnTo>
                <a:lnTo>
                  <a:pt x="4780091" y="1562100"/>
                </a:lnTo>
                <a:lnTo>
                  <a:pt x="4756668" y="1524000"/>
                </a:lnTo>
                <a:lnTo>
                  <a:pt x="4732718" y="1473200"/>
                </a:lnTo>
                <a:lnTo>
                  <a:pt x="4708245" y="1447800"/>
                </a:lnTo>
                <a:lnTo>
                  <a:pt x="4683256" y="1409700"/>
                </a:lnTo>
                <a:lnTo>
                  <a:pt x="4657754" y="1371600"/>
                </a:lnTo>
                <a:lnTo>
                  <a:pt x="4631746" y="1333500"/>
                </a:lnTo>
                <a:lnTo>
                  <a:pt x="4605235" y="1295400"/>
                </a:lnTo>
                <a:lnTo>
                  <a:pt x="4578228" y="1257300"/>
                </a:lnTo>
                <a:lnTo>
                  <a:pt x="4550729" y="1219200"/>
                </a:lnTo>
                <a:lnTo>
                  <a:pt x="4522743" y="1193800"/>
                </a:lnTo>
                <a:lnTo>
                  <a:pt x="4494275" y="1155700"/>
                </a:lnTo>
                <a:lnTo>
                  <a:pt x="4465331" y="1117600"/>
                </a:lnTo>
                <a:lnTo>
                  <a:pt x="4435915" y="1079500"/>
                </a:lnTo>
                <a:lnTo>
                  <a:pt x="4406033" y="1054100"/>
                </a:lnTo>
                <a:lnTo>
                  <a:pt x="4375689" y="1016000"/>
                </a:lnTo>
                <a:lnTo>
                  <a:pt x="4344889" y="990600"/>
                </a:lnTo>
                <a:lnTo>
                  <a:pt x="4313637" y="952500"/>
                </a:lnTo>
                <a:lnTo>
                  <a:pt x="4281939" y="927100"/>
                </a:lnTo>
                <a:lnTo>
                  <a:pt x="4249800" y="889000"/>
                </a:lnTo>
                <a:lnTo>
                  <a:pt x="4217225" y="863600"/>
                </a:lnTo>
                <a:lnTo>
                  <a:pt x="4184218" y="825500"/>
                </a:lnTo>
                <a:lnTo>
                  <a:pt x="4116932" y="774700"/>
                </a:lnTo>
                <a:lnTo>
                  <a:pt x="4082663" y="736600"/>
                </a:lnTo>
                <a:lnTo>
                  <a:pt x="4012897" y="685800"/>
                </a:lnTo>
                <a:lnTo>
                  <a:pt x="3941527" y="635000"/>
                </a:lnTo>
                <a:lnTo>
                  <a:pt x="3868595" y="584200"/>
                </a:lnTo>
                <a:lnTo>
                  <a:pt x="3794141" y="533400"/>
                </a:lnTo>
                <a:lnTo>
                  <a:pt x="3679695" y="457200"/>
                </a:lnTo>
                <a:lnTo>
                  <a:pt x="3601613" y="406400"/>
                </a:lnTo>
                <a:lnTo>
                  <a:pt x="3562051" y="393700"/>
                </a:lnTo>
                <a:lnTo>
                  <a:pt x="3481914" y="342900"/>
                </a:lnTo>
                <a:lnTo>
                  <a:pt x="3441348" y="330200"/>
                </a:lnTo>
                <a:lnTo>
                  <a:pt x="3400456" y="304800"/>
                </a:lnTo>
                <a:lnTo>
                  <a:pt x="3359246" y="292100"/>
                </a:lnTo>
                <a:lnTo>
                  <a:pt x="3317720" y="266700"/>
                </a:lnTo>
                <a:lnTo>
                  <a:pt x="3275884" y="254000"/>
                </a:lnTo>
                <a:lnTo>
                  <a:pt x="3233744" y="228600"/>
                </a:lnTo>
                <a:lnTo>
                  <a:pt x="3105547" y="190500"/>
                </a:lnTo>
                <a:lnTo>
                  <a:pt x="3062239" y="165100"/>
                </a:lnTo>
                <a:lnTo>
                  <a:pt x="2796702" y="88900"/>
                </a:lnTo>
                <a:lnTo>
                  <a:pt x="2751545" y="88900"/>
                </a:lnTo>
                <a:lnTo>
                  <a:pt x="2614631" y="50800"/>
                </a:lnTo>
                <a:close/>
              </a:path>
              <a:path w="5229860" h="6210300">
                <a:moveTo>
                  <a:pt x="2522202" y="38100"/>
                </a:moveTo>
                <a:lnTo>
                  <a:pt x="1584717" y="38100"/>
                </a:lnTo>
                <a:lnTo>
                  <a:pt x="1534460" y="50800"/>
                </a:lnTo>
                <a:lnTo>
                  <a:pt x="2568528" y="50800"/>
                </a:lnTo>
                <a:lnTo>
                  <a:pt x="2522202" y="38100"/>
                </a:lnTo>
                <a:close/>
              </a:path>
              <a:path w="5229860" h="6210300">
                <a:moveTo>
                  <a:pt x="2428899" y="25400"/>
                </a:moveTo>
                <a:lnTo>
                  <a:pt x="1685991" y="25400"/>
                </a:lnTo>
                <a:lnTo>
                  <a:pt x="1635229" y="38100"/>
                </a:lnTo>
                <a:lnTo>
                  <a:pt x="2475657" y="38100"/>
                </a:lnTo>
                <a:lnTo>
                  <a:pt x="2428899" y="25400"/>
                </a:lnTo>
                <a:close/>
              </a:path>
              <a:path w="5229860" h="6210300">
                <a:moveTo>
                  <a:pt x="2334762" y="12700"/>
                </a:moveTo>
                <a:lnTo>
                  <a:pt x="1788235" y="12700"/>
                </a:lnTo>
                <a:lnTo>
                  <a:pt x="1736995" y="25400"/>
                </a:lnTo>
                <a:lnTo>
                  <a:pt x="2381932" y="25400"/>
                </a:lnTo>
                <a:lnTo>
                  <a:pt x="2334762" y="12700"/>
                </a:lnTo>
                <a:close/>
              </a:path>
              <a:path w="5229860" h="6210300">
                <a:moveTo>
                  <a:pt x="2047750" y="0"/>
                </a:moveTo>
                <a:lnTo>
                  <a:pt x="1995427" y="12700"/>
                </a:lnTo>
                <a:lnTo>
                  <a:pt x="2096035" y="12700"/>
                </a:lnTo>
                <a:lnTo>
                  <a:pt x="2047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3762" y="1"/>
            <a:ext cx="4480560" cy="2514600"/>
          </a:xfrm>
          <a:custGeom>
            <a:avLst/>
            <a:gdLst/>
            <a:ahLst/>
            <a:cxnLst/>
            <a:rect l="l" t="t" r="r" b="b"/>
            <a:pathLst>
              <a:path w="4480559" h="2514600">
                <a:moveTo>
                  <a:pt x="4462178" y="0"/>
                </a:moveTo>
                <a:lnTo>
                  <a:pt x="18381" y="0"/>
                </a:lnTo>
                <a:lnTo>
                  <a:pt x="11567" y="44657"/>
                </a:lnTo>
                <a:lnTo>
                  <a:pt x="7426" y="89975"/>
                </a:lnTo>
                <a:lnTo>
                  <a:pt x="4191" y="135548"/>
                </a:lnTo>
                <a:lnTo>
                  <a:pt x="1868" y="181369"/>
                </a:lnTo>
                <a:lnTo>
                  <a:pt x="468" y="227426"/>
                </a:lnTo>
                <a:lnTo>
                  <a:pt x="0" y="273712"/>
                </a:lnTo>
                <a:lnTo>
                  <a:pt x="505" y="321798"/>
                </a:lnTo>
                <a:lnTo>
                  <a:pt x="2016" y="369636"/>
                </a:lnTo>
                <a:lnTo>
                  <a:pt x="4522" y="417216"/>
                </a:lnTo>
                <a:lnTo>
                  <a:pt x="8012" y="464530"/>
                </a:lnTo>
                <a:lnTo>
                  <a:pt x="12477" y="511566"/>
                </a:lnTo>
                <a:lnTo>
                  <a:pt x="17906" y="558314"/>
                </a:lnTo>
                <a:lnTo>
                  <a:pt x="24290" y="604765"/>
                </a:lnTo>
                <a:lnTo>
                  <a:pt x="31618" y="650907"/>
                </a:lnTo>
                <a:lnTo>
                  <a:pt x="39880" y="696732"/>
                </a:lnTo>
                <a:lnTo>
                  <a:pt x="49067" y="742229"/>
                </a:lnTo>
                <a:lnTo>
                  <a:pt x="59167" y="787388"/>
                </a:lnTo>
                <a:lnTo>
                  <a:pt x="70171" y="832199"/>
                </a:lnTo>
                <a:lnTo>
                  <a:pt x="82069" y="876651"/>
                </a:lnTo>
                <a:lnTo>
                  <a:pt x="94851" y="920735"/>
                </a:lnTo>
                <a:lnTo>
                  <a:pt x="108506" y="964440"/>
                </a:lnTo>
                <a:lnTo>
                  <a:pt x="123025" y="1007757"/>
                </a:lnTo>
                <a:lnTo>
                  <a:pt x="138397" y="1050675"/>
                </a:lnTo>
                <a:lnTo>
                  <a:pt x="154612" y="1093184"/>
                </a:lnTo>
                <a:lnTo>
                  <a:pt x="171661" y="1135274"/>
                </a:lnTo>
                <a:lnTo>
                  <a:pt x="189532" y="1176936"/>
                </a:lnTo>
                <a:lnTo>
                  <a:pt x="208217" y="1218158"/>
                </a:lnTo>
                <a:lnTo>
                  <a:pt x="227704" y="1258931"/>
                </a:lnTo>
                <a:lnTo>
                  <a:pt x="247984" y="1299244"/>
                </a:lnTo>
                <a:lnTo>
                  <a:pt x="269047" y="1339088"/>
                </a:lnTo>
                <a:lnTo>
                  <a:pt x="290882" y="1378453"/>
                </a:lnTo>
                <a:lnTo>
                  <a:pt x="313480" y="1417328"/>
                </a:lnTo>
                <a:lnTo>
                  <a:pt x="336830" y="1455703"/>
                </a:lnTo>
                <a:lnTo>
                  <a:pt x="360923" y="1493568"/>
                </a:lnTo>
                <a:lnTo>
                  <a:pt x="385747" y="1530914"/>
                </a:lnTo>
                <a:lnTo>
                  <a:pt x="411293" y="1567729"/>
                </a:lnTo>
                <a:lnTo>
                  <a:pt x="437552" y="1604004"/>
                </a:lnTo>
                <a:lnTo>
                  <a:pt x="464512" y="1639729"/>
                </a:lnTo>
                <a:lnTo>
                  <a:pt x="492164" y="1674893"/>
                </a:lnTo>
                <a:lnTo>
                  <a:pt x="520498" y="1709487"/>
                </a:lnTo>
                <a:lnTo>
                  <a:pt x="549503" y="1743501"/>
                </a:lnTo>
                <a:lnTo>
                  <a:pt x="579169" y="1776923"/>
                </a:lnTo>
                <a:lnTo>
                  <a:pt x="609487" y="1809745"/>
                </a:lnTo>
                <a:lnTo>
                  <a:pt x="640446" y="1841956"/>
                </a:lnTo>
                <a:lnTo>
                  <a:pt x="672036" y="1873546"/>
                </a:lnTo>
                <a:lnTo>
                  <a:pt x="704247" y="1904505"/>
                </a:lnTo>
                <a:lnTo>
                  <a:pt x="737069" y="1934823"/>
                </a:lnTo>
                <a:lnTo>
                  <a:pt x="770491" y="1964489"/>
                </a:lnTo>
                <a:lnTo>
                  <a:pt x="804505" y="1993494"/>
                </a:lnTo>
                <a:lnTo>
                  <a:pt x="839099" y="2021828"/>
                </a:lnTo>
                <a:lnTo>
                  <a:pt x="874263" y="2049480"/>
                </a:lnTo>
                <a:lnTo>
                  <a:pt x="909988" y="2076440"/>
                </a:lnTo>
                <a:lnTo>
                  <a:pt x="946263" y="2102698"/>
                </a:lnTo>
                <a:lnTo>
                  <a:pt x="983078" y="2128245"/>
                </a:lnTo>
                <a:lnTo>
                  <a:pt x="1020424" y="2153069"/>
                </a:lnTo>
                <a:lnTo>
                  <a:pt x="1058289" y="2177162"/>
                </a:lnTo>
                <a:lnTo>
                  <a:pt x="1096664" y="2200512"/>
                </a:lnTo>
                <a:lnTo>
                  <a:pt x="1135539" y="2223110"/>
                </a:lnTo>
                <a:lnTo>
                  <a:pt x="1174904" y="2244945"/>
                </a:lnTo>
                <a:lnTo>
                  <a:pt x="1214748" y="2266008"/>
                </a:lnTo>
                <a:lnTo>
                  <a:pt x="1255061" y="2286288"/>
                </a:lnTo>
                <a:lnTo>
                  <a:pt x="1295834" y="2305775"/>
                </a:lnTo>
                <a:lnTo>
                  <a:pt x="1337056" y="2324460"/>
                </a:lnTo>
                <a:lnTo>
                  <a:pt x="1378718" y="2342331"/>
                </a:lnTo>
                <a:lnTo>
                  <a:pt x="1420808" y="2359380"/>
                </a:lnTo>
                <a:lnTo>
                  <a:pt x="1463317" y="2375595"/>
                </a:lnTo>
                <a:lnTo>
                  <a:pt x="1506235" y="2390967"/>
                </a:lnTo>
                <a:lnTo>
                  <a:pt x="1549552" y="2405486"/>
                </a:lnTo>
                <a:lnTo>
                  <a:pt x="1593257" y="2419141"/>
                </a:lnTo>
                <a:lnTo>
                  <a:pt x="1637341" y="2431923"/>
                </a:lnTo>
                <a:lnTo>
                  <a:pt x="1681793" y="2443821"/>
                </a:lnTo>
                <a:lnTo>
                  <a:pt x="1726604" y="2454825"/>
                </a:lnTo>
                <a:lnTo>
                  <a:pt x="1771763" y="2464925"/>
                </a:lnTo>
                <a:lnTo>
                  <a:pt x="1817260" y="2474112"/>
                </a:lnTo>
                <a:lnTo>
                  <a:pt x="1863085" y="2482374"/>
                </a:lnTo>
                <a:lnTo>
                  <a:pt x="1909227" y="2489702"/>
                </a:lnTo>
                <a:lnTo>
                  <a:pt x="1955678" y="2496086"/>
                </a:lnTo>
                <a:lnTo>
                  <a:pt x="2002426" y="2501515"/>
                </a:lnTo>
                <a:lnTo>
                  <a:pt x="2049462" y="2505980"/>
                </a:lnTo>
                <a:lnTo>
                  <a:pt x="2096776" y="2509470"/>
                </a:lnTo>
                <a:lnTo>
                  <a:pt x="2144356" y="2511976"/>
                </a:lnTo>
                <a:lnTo>
                  <a:pt x="2192194" y="2513487"/>
                </a:lnTo>
                <a:lnTo>
                  <a:pt x="2240279" y="2513992"/>
                </a:lnTo>
                <a:lnTo>
                  <a:pt x="2288365" y="2513487"/>
                </a:lnTo>
                <a:lnTo>
                  <a:pt x="2336203" y="2511976"/>
                </a:lnTo>
                <a:lnTo>
                  <a:pt x="2383783" y="2509470"/>
                </a:lnTo>
                <a:lnTo>
                  <a:pt x="2431097" y="2505980"/>
                </a:lnTo>
                <a:lnTo>
                  <a:pt x="2478133" y="2501515"/>
                </a:lnTo>
                <a:lnTo>
                  <a:pt x="2524881" y="2496086"/>
                </a:lnTo>
                <a:lnTo>
                  <a:pt x="2571332" y="2489702"/>
                </a:lnTo>
                <a:lnTo>
                  <a:pt x="2617474" y="2482374"/>
                </a:lnTo>
                <a:lnTo>
                  <a:pt x="2663299" y="2474112"/>
                </a:lnTo>
                <a:lnTo>
                  <a:pt x="2708796" y="2464925"/>
                </a:lnTo>
                <a:lnTo>
                  <a:pt x="2753955" y="2454825"/>
                </a:lnTo>
                <a:lnTo>
                  <a:pt x="2798766" y="2443821"/>
                </a:lnTo>
                <a:lnTo>
                  <a:pt x="2843218" y="2431923"/>
                </a:lnTo>
                <a:lnTo>
                  <a:pt x="2887302" y="2419141"/>
                </a:lnTo>
                <a:lnTo>
                  <a:pt x="2931007" y="2405486"/>
                </a:lnTo>
                <a:lnTo>
                  <a:pt x="2974324" y="2390967"/>
                </a:lnTo>
                <a:lnTo>
                  <a:pt x="3017242" y="2375595"/>
                </a:lnTo>
                <a:lnTo>
                  <a:pt x="3059751" y="2359380"/>
                </a:lnTo>
                <a:lnTo>
                  <a:pt x="3101841" y="2342331"/>
                </a:lnTo>
                <a:lnTo>
                  <a:pt x="3143503" y="2324460"/>
                </a:lnTo>
                <a:lnTo>
                  <a:pt x="3184725" y="2305775"/>
                </a:lnTo>
                <a:lnTo>
                  <a:pt x="3225498" y="2286288"/>
                </a:lnTo>
                <a:lnTo>
                  <a:pt x="3265811" y="2266008"/>
                </a:lnTo>
                <a:lnTo>
                  <a:pt x="3305655" y="2244945"/>
                </a:lnTo>
                <a:lnTo>
                  <a:pt x="3345020" y="2223110"/>
                </a:lnTo>
                <a:lnTo>
                  <a:pt x="3383895" y="2200512"/>
                </a:lnTo>
                <a:lnTo>
                  <a:pt x="3422270" y="2177162"/>
                </a:lnTo>
                <a:lnTo>
                  <a:pt x="3460135" y="2153069"/>
                </a:lnTo>
                <a:lnTo>
                  <a:pt x="3497481" y="2128245"/>
                </a:lnTo>
                <a:lnTo>
                  <a:pt x="3534296" y="2102698"/>
                </a:lnTo>
                <a:lnTo>
                  <a:pt x="3570571" y="2076440"/>
                </a:lnTo>
                <a:lnTo>
                  <a:pt x="3606296" y="2049480"/>
                </a:lnTo>
                <a:lnTo>
                  <a:pt x="3641460" y="2021828"/>
                </a:lnTo>
                <a:lnTo>
                  <a:pt x="3676054" y="1993494"/>
                </a:lnTo>
                <a:lnTo>
                  <a:pt x="3710068" y="1964489"/>
                </a:lnTo>
                <a:lnTo>
                  <a:pt x="3743490" y="1934823"/>
                </a:lnTo>
                <a:lnTo>
                  <a:pt x="3776312" y="1904505"/>
                </a:lnTo>
                <a:lnTo>
                  <a:pt x="3808523" y="1873546"/>
                </a:lnTo>
                <a:lnTo>
                  <a:pt x="3840113" y="1841956"/>
                </a:lnTo>
                <a:lnTo>
                  <a:pt x="3871072" y="1809745"/>
                </a:lnTo>
                <a:lnTo>
                  <a:pt x="3901390" y="1776923"/>
                </a:lnTo>
                <a:lnTo>
                  <a:pt x="3931056" y="1743501"/>
                </a:lnTo>
                <a:lnTo>
                  <a:pt x="3960061" y="1709487"/>
                </a:lnTo>
                <a:lnTo>
                  <a:pt x="3988395" y="1674893"/>
                </a:lnTo>
                <a:lnTo>
                  <a:pt x="4016047" y="1639729"/>
                </a:lnTo>
                <a:lnTo>
                  <a:pt x="4043007" y="1604004"/>
                </a:lnTo>
                <a:lnTo>
                  <a:pt x="4069266" y="1567729"/>
                </a:lnTo>
                <a:lnTo>
                  <a:pt x="4094812" y="1530914"/>
                </a:lnTo>
                <a:lnTo>
                  <a:pt x="4119636" y="1493568"/>
                </a:lnTo>
                <a:lnTo>
                  <a:pt x="4143729" y="1455703"/>
                </a:lnTo>
                <a:lnTo>
                  <a:pt x="4167079" y="1417328"/>
                </a:lnTo>
                <a:lnTo>
                  <a:pt x="4189677" y="1378453"/>
                </a:lnTo>
                <a:lnTo>
                  <a:pt x="4211512" y="1339088"/>
                </a:lnTo>
                <a:lnTo>
                  <a:pt x="4232575" y="1299244"/>
                </a:lnTo>
                <a:lnTo>
                  <a:pt x="4252855" y="1258931"/>
                </a:lnTo>
                <a:lnTo>
                  <a:pt x="4272342" y="1218158"/>
                </a:lnTo>
                <a:lnTo>
                  <a:pt x="4291027" y="1176936"/>
                </a:lnTo>
                <a:lnTo>
                  <a:pt x="4308898" y="1135274"/>
                </a:lnTo>
                <a:lnTo>
                  <a:pt x="4325947" y="1093184"/>
                </a:lnTo>
                <a:lnTo>
                  <a:pt x="4342162" y="1050675"/>
                </a:lnTo>
                <a:lnTo>
                  <a:pt x="4357534" y="1007757"/>
                </a:lnTo>
                <a:lnTo>
                  <a:pt x="4372053" y="964440"/>
                </a:lnTo>
                <a:lnTo>
                  <a:pt x="4385708" y="920735"/>
                </a:lnTo>
                <a:lnTo>
                  <a:pt x="4398490" y="876651"/>
                </a:lnTo>
                <a:lnTo>
                  <a:pt x="4410388" y="832199"/>
                </a:lnTo>
                <a:lnTo>
                  <a:pt x="4421392" y="787388"/>
                </a:lnTo>
                <a:lnTo>
                  <a:pt x="4431492" y="742229"/>
                </a:lnTo>
                <a:lnTo>
                  <a:pt x="4440679" y="696732"/>
                </a:lnTo>
                <a:lnTo>
                  <a:pt x="4448941" y="650907"/>
                </a:lnTo>
                <a:lnTo>
                  <a:pt x="4456269" y="604765"/>
                </a:lnTo>
                <a:lnTo>
                  <a:pt x="4462653" y="558314"/>
                </a:lnTo>
                <a:lnTo>
                  <a:pt x="4468082" y="511566"/>
                </a:lnTo>
                <a:lnTo>
                  <a:pt x="4472547" y="464530"/>
                </a:lnTo>
                <a:lnTo>
                  <a:pt x="4476037" y="417216"/>
                </a:lnTo>
                <a:lnTo>
                  <a:pt x="4478543" y="369636"/>
                </a:lnTo>
                <a:lnTo>
                  <a:pt x="4480054" y="321798"/>
                </a:lnTo>
                <a:lnTo>
                  <a:pt x="4480559" y="273712"/>
                </a:lnTo>
                <a:lnTo>
                  <a:pt x="4480091" y="227426"/>
                </a:lnTo>
                <a:lnTo>
                  <a:pt x="4478691" y="181369"/>
                </a:lnTo>
                <a:lnTo>
                  <a:pt x="4476369" y="135548"/>
                </a:lnTo>
                <a:lnTo>
                  <a:pt x="4473133" y="89975"/>
                </a:lnTo>
                <a:lnTo>
                  <a:pt x="4468994" y="44657"/>
                </a:lnTo>
                <a:lnTo>
                  <a:pt x="4462178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8354" y="2"/>
            <a:ext cx="4151629" cy="2349500"/>
          </a:xfrm>
          <a:custGeom>
            <a:avLst/>
            <a:gdLst/>
            <a:ahLst/>
            <a:cxnLst/>
            <a:rect l="l" t="t" r="r" b="b"/>
            <a:pathLst>
              <a:path w="4151629" h="2349500">
                <a:moveTo>
                  <a:pt x="4131275" y="0"/>
                </a:moveTo>
                <a:lnTo>
                  <a:pt x="20101" y="0"/>
                </a:lnTo>
                <a:lnTo>
                  <a:pt x="10717" y="61485"/>
                </a:lnTo>
                <a:lnTo>
                  <a:pt x="6053" y="114008"/>
                </a:lnTo>
                <a:lnTo>
                  <a:pt x="2701" y="166898"/>
                </a:lnTo>
                <a:lnTo>
                  <a:pt x="678" y="220138"/>
                </a:lnTo>
                <a:lnTo>
                  <a:pt x="0" y="273712"/>
                </a:lnTo>
                <a:lnTo>
                  <a:pt x="551" y="322019"/>
                </a:lnTo>
                <a:lnTo>
                  <a:pt x="2196" y="370056"/>
                </a:lnTo>
                <a:lnTo>
                  <a:pt x="4923" y="417811"/>
                </a:lnTo>
                <a:lnTo>
                  <a:pt x="8721" y="465271"/>
                </a:lnTo>
                <a:lnTo>
                  <a:pt x="13577" y="512425"/>
                </a:lnTo>
                <a:lnTo>
                  <a:pt x="19480" y="559262"/>
                </a:lnTo>
                <a:lnTo>
                  <a:pt x="26417" y="605768"/>
                </a:lnTo>
                <a:lnTo>
                  <a:pt x="34376" y="651932"/>
                </a:lnTo>
                <a:lnTo>
                  <a:pt x="43346" y="697742"/>
                </a:lnTo>
                <a:lnTo>
                  <a:pt x="53315" y="743187"/>
                </a:lnTo>
                <a:lnTo>
                  <a:pt x="64270" y="788254"/>
                </a:lnTo>
                <a:lnTo>
                  <a:pt x="76201" y="832931"/>
                </a:lnTo>
                <a:lnTo>
                  <a:pt x="89094" y="877207"/>
                </a:lnTo>
                <a:lnTo>
                  <a:pt x="102938" y="921069"/>
                </a:lnTo>
                <a:lnTo>
                  <a:pt x="117721" y="964505"/>
                </a:lnTo>
                <a:lnTo>
                  <a:pt x="133430" y="1007504"/>
                </a:lnTo>
                <a:lnTo>
                  <a:pt x="150055" y="1050054"/>
                </a:lnTo>
                <a:lnTo>
                  <a:pt x="167583" y="1092142"/>
                </a:lnTo>
                <a:lnTo>
                  <a:pt x="186003" y="1133757"/>
                </a:lnTo>
                <a:lnTo>
                  <a:pt x="205301" y="1174887"/>
                </a:lnTo>
                <a:lnTo>
                  <a:pt x="225467" y="1215519"/>
                </a:lnTo>
                <a:lnTo>
                  <a:pt x="246488" y="1255643"/>
                </a:lnTo>
                <a:lnTo>
                  <a:pt x="268353" y="1295245"/>
                </a:lnTo>
                <a:lnTo>
                  <a:pt x="291049" y="1334315"/>
                </a:lnTo>
                <a:lnTo>
                  <a:pt x="314564" y="1372840"/>
                </a:lnTo>
                <a:lnTo>
                  <a:pt x="338888" y="1410807"/>
                </a:lnTo>
                <a:lnTo>
                  <a:pt x="364007" y="1448206"/>
                </a:lnTo>
                <a:lnTo>
                  <a:pt x="389909" y="1485025"/>
                </a:lnTo>
                <a:lnTo>
                  <a:pt x="416584" y="1521250"/>
                </a:lnTo>
                <a:lnTo>
                  <a:pt x="444018" y="1556871"/>
                </a:lnTo>
                <a:lnTo>
                  <a:pt x="472200" y="1591876"/>
                </a:lnTo>
                <a:lnTo>
                  <a:pt x="501118" y="1626252"/>
                </a:lnTo>
                <a:lnTo>
                  <a:pt x="530760" y="1659987"/>
                </a:lnTo>
                <a:lnTo>
                  <a:pt x="561114" y="1693070"/>
                </a:lnTo>
                <a:lnTo>
                  <a:pt x="592169" y="1725489"/>
                </a:lnTo>
                <a:lnTo>
                  <a:pt x="623911" y="1757231"/>
                </a:lnTo>
                <a:lnTo>
                  <a:pt x="656330" y="1788286"/>
                </a:lnTo>
                <a:lnTo>
                  <a:pt x="689413" y="1818640"/>
                </a:lnTo>
                <a:lnTo>
                  <a:pt x="723148" y="1848282"/>
                </a:lnTo>
                <a:lnTo>
                  <a:pt x="757524" y="1877200"/>
                </a:lnTo>
                <a:lnTo>
                  <a:pt x="792529" y="1905382"/>
                </a:lnTo>
                <a:lnTo>
                  <a:pt x="828150" y="1932816"/>
                </a:lnTo>
                <a:lnTo>
                  <a:pt x="864375" y="1959491"/>
                </a:lnTo>
                <a:lnTo>
                  <a:pt x="901194" y="1985393"/>
                </a:lnTo>
                <a:lnTo>
                  <a:pt x="938592" y="2010512"/>
                </a:lnTo>
                <a:lnTo>
                  <a:pt x="976560" y="2034835"/>
                </a:lnTo>
                <a:lnTo>
                  <a:pt x="1015085" y="2058351"/>
                </a:lnTo>
                <a:lnTo>
                  <a:pt x="1054154" y="2081047"/>
                </a:lnTo>
                <a:lnTo>
                  <a:pt x="1093757" y="2102912"/>
                </a:lnTo>
                <a:lnTo>
                  <a:pt x="1133881" y="2123933"/>
                </a:lnTo>
                <a:lnTo>
                  <a:pt x="1174513" y="2144099"/>
                </a:lnTo>
                <a:lnTo>
                  <a:pt x="1215643" y="2163397"/>
                </a:lnTo>
                <a:lnTo>
                  <a:pt x="1257258" y="2181817"/>
                </a:lnTo>
                <a:lnTo>
                  <a:pt x="1299346" y="2199345"/>
                </a:lnTo>
                <a:lnTo>
                  <a:pt x="1341896" y="2215970"/>
                </a:lnTo>
                <a:lnTo>
                  <a:pt x="1384895" y="2231679"/>
                </a:lnTo>
                <a:lnTo>
                  <a:pt x="1428331" y="2246462"/>
                </a:lnTo>
                <a:lnTo>
                  <a:pt x="1472193" y="2260306"/>
                </a:lnTo>
                <a:lnTo>
                  <a:pt x="1516469" y="2273199"/>
                </a:lnTo>
                <a:lnTo>
                  <a:pt x="1561146" y="2285130"/>
                </a:lnTo>
                <a:lnTo>
                  <a:pt x="1606213" y="2296085"/>
                </a:lnTo>
                <a:lnTo>
                  <a:pt x="1651657" y="2306054"/>
                </a:lnTo>
                <a:lnTo>
                  <a:pt x="1697468" y="2315024"/>
                </a:lnTo>
                <a:lnTo>
                  <a:pt x="1743632" y="2322983"/>
                </a:lnTo>
                <a:lnTo>
                  <a:pt x="1790138" y="2329920"/>
                </a:lnTo>
                <a:lnTo>
                  <a:pt x="1836975" y="2335823"/>
                </a:lnTo>
                <a:lnTo>
                  <a:pt x="1884129" y="2340679"/>
                </a:lnTo>
                <a:lnTo>
                  <a:pt x="1931589" y="2344477"/>
                </a:lnTo>
                <a:lnTo>
                  <a:pt x="1979344" y="2347204"/>
                </a:lnTo>
                <a:lnTo>
                  <a:pt x="2027380" y="2348849"/>
                </a:lnTo>
                <a:lnTo>
                  <a:pt x="2075688" y="2349400"/>
                </a:lnTo>
                <a:lnTo>
                  <a:pt x="2123995" y="2348849"/>
                </a:lnTo>
                <a:lnTo>
                  <a:pt x="2172031" y="2347204"/>
                </a:lnTo>
                <a:lnTo>
                  <a:pt x="2219786" y="2344477"/>
                </a:lnTo>
                <a:lnTo>
                  <a:pt x="2267246" y="2340679"/>
                </a:lnTo>
                <a:lnTo>
                  <a:pt x="2314401" y="2335823"/>
                </a:lnTo>
                <a:lnTo>
                  <a:pt x="2361237" y="2329920"/>
                </a:lnTo>
                <a:lnTo>
                  <a:pt x="2407743" y="2322983"/>
                </a:lnTo>
                <a:lnTo>
                  <a:pt x="2453907" y="2315024"/>
                </a:lnTo>
                <a:lnTo>
                  <a:pt x="2499718" y="2306054"/>
                </a:lnTo>
                <a:lnTo>
                  <a:pt x="2545163" y="2296085"/>
                </a:lnTo>
                <a:lnTo>
                  <a:pt x="2590229" y="2285130"/>
                </a:lnTo>
                <a:lnTo>
                  <a:pt x="2634907" y="2273199"/>
                </a:lnTo>
                <a:lnTo>
                  <a:pt x="2679182" y="2260306"/>
                </a:lnTo>
                <a:lnTo>
                  <a:pt x="2723044" y="2246462"/>
                </a:lnTo>
                <a:lnTo>
                  <a:pt x="2766481" y="2231679"/>
                </a:lnTo>
                <a:lnTo>
                  <a:pt x="2809480" y="2215970"/>
                </a:lnTo>
                <a:lnTo>
                  <a:pt x="2852029" y="2199345"/>
                </a:lnTo>
                <a:lnTo>
                  <a:pt x="2894118" y="2181817"/>
                </a:lnTo>
                <a:lnTo>
                  <a:pt x="2935733" y="2163397"/>
                </a:lnTo>
                <a:lnTo>
                  <a:pt x="2976862" y="2144099"/>
                </a:lnTo>
                <a:lnTo>
                  <a:pt x="3017495" y="2123933"/>
                </a:lnTo>
                <a:lnTo>
                  <a:pt x="3057619" y="2102912"/>
                </a:lnTo>
                <a:lnTo>
                  <a:pt x="3097221" y="2081047"/>
                </a:lnTo>
                <a:lnTo>
                  <a:pt x="3136291" y="2058351"/>
                </a:lnTo>
                <a:lnTo>
                  <a:pt x="3174815" y="2034835"/>
                </a:lnTo>
                <a:lnTo>
                  <a:pt x="3212783" y="2010512"/>
                </a:lnTo>
                <a:lnTo>
                  <a:pt x="3250182" y="1985393"/>
                </a:lnTo>
                <a:lnTo>
                  <a:pt x="3287000" y="1959491"/>
                </a:lnTo>
                <a:lnTo>
                  <a:pt x="3323226" y="1932816"/>
                </a:lnTo>
                <a:lnTo>
                  <a:pt x="3358847" y="1905382"/>
                </a:lnTo>
                <a:lnTo>
                  <a:pt x="3393851" y="1877200"/>
                </a:lnTo>
                <a:lnTo>
                  <a:pt x="3428227" y="1848282"/>
                </a:lnTo>
                <a:lnTo>
                  <a:pt x="3461963" y="1818640"/>
                </a:lnTo>
                <a:lnTo>
                  <a:pt x="3495046" y="1788286"/>
                </a:lnTo>
                <a:lnTo>
                  <a:pt x="3527464" y="1757231"/>
                </a:lnTo>
                <a:lnTo>
                  <a:pt x="3559207" y="1725489"/>
                </a:lnTo>
                <a:lnTo>
                  <a:pt x="3590261" y="1693070"/>
                </a:lnTo>
                <a:lnTo>
                  <a:pt x="3620615" y="1659987"/>
                </a:lnTo>
                <a:lnTo>
                  <a:pt x="3650257" y="1626252"/>
                </a:lnTo>
                <a:lnTo>
                  <a:pt x="3679176" y="1591876"/>
                </a:lnTo>
                <a:lnTo>
                  <a:pt x="3707358" y="1556871"/>
                </a:lnTo>
                <a:lnTo>
                  <a:pt x="3734792" y="1521250"/>
                </a:lnTo>
                <a:lnTo>
                  <a:pt x="3761466" y="1485025"/>
                </a:lnTo>
                <a:lnTo>
                  <a:pt x="3787369" y="1448206"/>
                </a:lnTo>
                <a:lnTo>
                  <a:pt x="3812488" y="1410807"/>
                </a:lnTo>
                <a:lnTo>
                  <a:pt x="3836811" y="1372840"/>
                </a:lnTo>
                <a:lnTo>
                  <a:pt x="3860326" y="1334315"/>
                </a:lnTo>
                <a:lnTo>
                  <a:pt x="3883023" y="1295245"/>
                </a:lnTo>
                <a:lnTo>
                  <a:pt x="3904887" y="1255643"/>
                </a:lnTo>
                <a:lnTo>
                  <a:pt x="3925908" y="1215519"/>
                </a:lnTo>
                <a:lnTo>
                  <a:pt x="3946074" y="1174887"/>
                </a:lnTo>
                <a:lnTo>
                  <a:pt x="3965373" y="1133757"/>
                </a:lnTo>
                <a:lnTo>
                  <a:pt x="3983792" y="1092142"/>
                </a:lnTo>
                <a:lnTo>
                  <a:pt x="4001320" y="1050054"/>
                </a:lnTo>
                <a:lnTo>
                  <a:pt x="4017945" y="1007504"/>
                </a:lnTo>
                <a:lnTo>
                  <a:pt x="4033655" y="964505"/>
                </a:lnTo>
                <a:lnTo>
                  <a:pt x="4048437" y="921069"/>
                </a:lnTo>
                <a:lnTo>
                  <a:pt x="4062281" y="877207"/>
                </a:lnTo>
                <a:lnTo>
                  <a:pt x="4075174" y="832931"/>
                </a:lnTo>
                <a:lnTo>
                  <a:pt x="4087105" y="788254"/>
                </a:lnTo>
                <a:lnTo>
                  <a:pt x="4098060" y="743187"/>
                </a:lnTo>
                <a:lnTo>
                  <a:pt x="4108029" y="697742"/>
                </a:lnTo>
                <a:lnTo>
                  <a:pt x="4116999" y="651932"/>
                </a:lnTo>
                <a:lnTo>
                  <a:pt x="4124958" y="605768"/>
                </a:lnTo>
                <a:lnTo>
                  <a:pt x="4131895" y="559262"/>
                </a:lnTo>
                <a:lnTo>
                  <a:pt x="4137798" y="512425"/>
                </a:lnTo>
                <a:lnTo>
                  <a:pt x="4142654" y="465271"/>
                </a:lnTo>
                <a:lnTo>
                  <a:pt x="4146452" y="417811"/>
                </a:lnTo>
                <a:lnTo>
                  <a:pt x="4149179" y="370056"/>
                </a:lnTo>
                <a:lnTo>
                  <a:pt x="4150824" y="322019"/>
                </a:lnTo>
                <a:lnTo>
                  <a:pt x="4151376" y="273712"/>
                </a:lnTo>
                <a:lnTo>
                  <a:pt x="4150698" y="220138"/>
                </a:lnTo>
                <a:lnTo>
                  <a:pt x="4148675" y="166898"/>
                </a:lnTo>
                <a:lnTo>
                  <a:pt x="4145323" y="114008"/>
                </a:lnTo>
                <a:lnTo>
                  <a:pt x="4140659" y="61485"/>
                </a:lnTo>
                <a:lnTo>
                  <a:pt x="4131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2823" y="109728"/>
            <a:ext cx="1831848" cy="18318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943" y="2026919"/>
            <a:ext cx="3724655" cy="37246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35298" y="2328671"/>
            <a:ext cx="328993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-50" dirty="0">
                <a:solidFill>
                  <a:srgbClr val="FF0000"/>
                </a:solidFill>
              </a:rPr>
              <a:t>It’s</a:t>
            </a:r>
            <a:r>
              <a:rPr sz="7200" spc="-105" dirty="0">
                <a:solidFill>
                  <a:srgbClr val="FF0000"/>
                </a:solidFill>
              </a:rPr>
              <a:t> </a:t>
            </a:r>
            <a:r>
              <a:rPr sz="7200" dirty="0">
                <a:solidFill>
                  <a:srgbClr val="FF0000"/>
                </a:solidFill>
              </a:rPr>
              <a:t>HERE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2259</Words>
  <Application>Microsoft Office PowerPoint</Application>
  <PresentationFormat>Widescreen</PresentationFormat>
  <Paragraphs>464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Times New Roman</vt:lpstr>
      <vt:lpstr>Office Theme</vt:lpstr>
      <vt:lpstr>1) Please sign-in in the “Chat Box”</vt:lpstr>
      <vt:lpstr>PowerPoint Presentation</vt:lpstr>
      <vt:lpstr>PowerPoint Presentation</vt:lpstr>
      <vt:lpstr>Step 2 – Participant panel opens. Find your name.</vt:lpstr>
      <vt:lpstr>Step 3 – Put cursor by your name and click More</vt:lpstr>
      <vt:lpstr>Step 4 – Click Rename</vt:lpstr>
      <vt:lpstr>Step 5 – Type a new name in the Rename box</vt:lpstr>
      <vt:lpstr>Step 6 – You have now changed your name in the Participant List</vt:lpstr>
      <vt:lpstr>It’s HERE</vt:lpstr>
      <vt:lpstr>PowerPoint Presentation</vt:lpstr>
      <vt:lpstr>PowerPoint Presentation</vt:lpstr>
      <vt:lpstr>Turn on Your Camera</vt:lpstr>
      <vt:lpstr>PowerPoint Presentation</vt:lpstr>
      <vt:lpstr>PowerPoint Presentation</vt:lpstr>
      <vt:lpstr>PowerPoint Presentation</vt:lpstr>
      <vt:lpstr>PowerPoint Presentation</vt:lpstr>
      <vt:lpstr>Select a CHANGE to test</vt:lpstr>
      <vt:lpstr>PAGER – Monday, September 14</vt:lpstr>
      <vt:lpstr>PowerPoint Presentation</vt:lpstr>
      <vt:lpstr>Project Deliverables</vt:lpstr>
      <vt:lpstr>PowerPoint Presentation</vt:lpstr>
      <vt:lpstr>Facility Name: TEAM 1</vt:lpstr>
      <vt:lpstr>Our  measurement  (answer) is:</vt:lpstr>
      <vt:lpstr>PowerPoint Presentation</vt:lpstr>
      <vt:lpstr>Challenges Care Not at Primary Clinic  Site*</vt:lpstr>
      <vt:lpstr>Think -  Process  Redesign</vt:lpstr>
      <vt:lpstr>CHANGES Menu* (Lab)</vt:lpstr>
      <vt:lpstr>Facility Name:</vt:lpstr>
      <vt:lpstr>PowerPoint Presentation</vt:lpstr>
      <vt:lpstr>Process Map –  Opportunities for  Improvement (OFI)</vt:lpstr>
      <vt:lpstr>Process Map –  Opportunities for  Improvement (OFI*)</vt:lpstr>
      <vt:lpstr>“If I had an hour to solve  a problem… I'd spend 55 minutes thinking about</vt:lpstr>
      <vt:lpstr>Facility Name:</vt:lpstr>
      <vt:lpstr>Facility Name:</vt:lpstr>
      <vt:lpstr>Breakout Room</vt:lpstr>
      <vt:lpstr>Accept</vt:lpstr>
      <vt:lpstr>Click Here</vt:lpstr>
      <vt:lpstr>PowerPoint Presentation</vt:lpstr>
      <vt:lpstr>Step 2 – Select Screen or PowerPoint</vt:lpstr>
      <vt:lpstr>Step 4 – Check the top of your screen to confirm</vt:lpstr>
      <vt:lpstr>Click Here</vt:lpstr>
      <vt:lpstr>PowerPoint Presentation</vt:lpstr>
      <vt:lpstr>PowerPoint Presentation</vt:lpstr>
      <vt:lpstr>PowerPoint Presentation</vt:lpstr>
      <vt:lpstr>PowerPoint Presentation</vt:lpstr>
      <vt:lpstr>Facility Name:</vt:lpstr>
      <vt:lpstr>Facility Name:</vt:lpstr>
      <vt:lpstr>Facility Name:</vt:lpstr>
      <vt:lpstr>Facility Name:</vt:lpstr>
      <vt:lpstr>Breakout Room</vt:lpstr>
      <vt:lpstr>Missed a  Meeting?</vt:lpstr>
      <vt:lpstr>PowerPoint Presentation</vt:lpstr>
      <vt:lpstr>PowerPoint Presentation</vt:lpstr>
      <vt:lpstr>Deliverables for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Please sign-in in the “Chat Box”</dc:title>
  <cp:lastModifiedBy>Yao, Katy (CDC/DDPHSIS/CGH/DGHT)</cp:lastModifiedBy>
  <cp:revision>1</cp:revision>
  <dcterms:created xsi:type="dcterms:W3CDTF">2020-09-16T09:20:25Z</dcterms:created>
  <dcterms:modified xsi:type="dcterms:W3CDTF">2020-09-16T13:22:06Z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2020-09-15T00:00:00Z</vt:filetime>
  </property>
  <property fmtid="{D5CDD505-2E9C-101B-9397-08002B2CF9AE}" pid="3" name="LastSaved">
    <vt:filetime>2020-09-16T00:00:00Z</vt:filetime>
  </property>
</Properties>
</file>